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70" r:id="rId7"/>
    <p:sldId id="271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3" r:id="rId18"/>
    <p:sldId id="281" r:id="rId19"/>
    <p:sldId id="259" r:id="rId20"/>
    <p:sldId id="283" r:id="rId21"/>
    <p:sldId id="284" r:id="rId22"/>
    <p:sldId id="285" r:id="rId23"/>
    <p:sldId id="287" r:id="rId24"/>
    <p:sldId id="286" r:id="rId25"/>
    <p:sldId id="288" r:id="rId26"/>
    <p:sldId id="265" r:id="rId27"/>
  </p:sldIdLst>
  <p:sldSz cx="18288000" cy="10287000"/>
  <p:notesSz cx="6858000" cy="9144000"/>
  <p:embeddedFontLst>
    <p:embeddedFont>
      <p:font typeface="Adobe 黑体 Std R" panose="020B0400000000000000" pitchFamily="34" charset="-122"/>
      <p:regular r:id="rId28"/>
    </p:embeddedFont>
    <p:embeddedFont>
      <p:font typeface="Cooper BT Bold" panose="02010600030101010101" charset="0"/>
      <p:regular r:id="rId29"/>
    </p:embeddedFont>
    <p:embeddedFont>
      <p:font typeface="Cooper BT Light" panose="0201060003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acetin J-" userId="5cea85f1e2f862f4" providerId="LiveId" clId="{12D6C07C-B580-496D-9F48-C92CD9940496}"/>
    <pc:docChg chg="undo redo custSel addSld delSld modSld sldOrd">
      <pc:chgData name="Greacetin J-" userId="5cea85f1e2f862f4" providerId="LiveId" clId="{12D6C07C-B580-496D-9F48-C92CD9940496}" dt="2024-05-15T10:34:04.593" v="3166" actId="20577"/>
      <pc:docMkLst>
        <pc:docMk/>
      </pc:docMkLst>
      <pc:sldChg chg="modSp mod modTransition">
        <pc:chgData name="Greacetin J-" userId="5cea85f1e2f862f4" providerId="LiveId" clId="{12D6C07C-B580-496D-9F48-C92CD9940496}" dt="2024-05-15T09:15:52.644" v="1547"/>
        <pc:sldMkLst>
          <pc:docMk/>
          <pc:sldMk cId="0" sldId="256"/>
        </pc:sldMkLst>
        <pc:spChg chg="mod">
          <ac:chgData name="Greacetin J-" userId="5cea85f1e2f862f4" providerId="LiveId" clId="{12D6C07C-B580-496D-9F48-C92CD9940496}" dt="2024-05-15T07:59:06.885" v="26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 modSp mod modTransition">
        <pc:chgData name="Greacetin J-" userId="5cea85f1e2f862f4" providerId="LiveId" clId="{12D6C07C-B580-496D-9F48-C92CD9940496}" dt="2024-05-15T10:33:36.892" v="3139" actId="14100"/>
        <pc:sldMkLst>
          <pc:docMk/>
          <pc:sldMk cId="0" sldId="257"/>
        </pc:sldMkLst>
        <pc:spChg chg="add mod">
          <ac:chgData name="Greacetin J-" userId="5cea85f1e2f862f4" providerId="LiveId" clId="{12D6C07C-B580-496D-9F48-C92CD9940496}" dt="2024-05-15T10:05:32.153" v="2325" actId="14100"/>
          <ac:spMkLst>
            <pc:docMk/>
            <pc:sldMk cId="0" sldId="257"/>
            <ac:spMk id="10" creationId="{E3958704-127B-48D4-9650-D4B5F9163E63}"/>
          </ac:spMkLst>
        </pc:spChg>
        <pc:spChg chg="add mod">
          <ac:chgData name="Greacetin J-" userId="5cea85f1e2f862f4" providerId="LiveId" clId="{12D6C07C-B580-496D-9F48-C92CD9940496}" dt="2024-05-15T10:04:58.431" v="2314" actId="20577"/>
          <ac:spMkLst>
            <pc:docMk/>
            <pc:sldMk cId="0" sldId="257"/>
            <ac:spMk id="11" creationId="{4E9B7486-59BF-430F-8CB0-5FF1EE6C8186}"/>
          </ac:spMkLst>
        </pc:spChg>
        <pc:spChg chg="add mod">
          <ac:chgData name="Greacetin J-" userId="5cea85f1e2f862f4" providerId="LiveId" clId="{12D6C07C-B580-496D-9F48-C92CD9940496}" dt="2024-05-15T10:33:36.892" v="3139" actId="14100"/>
          <ac:spMkLst>
            <pc:docMk/>
            <pc:sldMk cId="0" sldId="257"/>
            <ac:spMk id="12" creationId="{0E7FF636-DC69-4055-99CD-9A120FE98298}"/>
          </ac:spMkLst>
        </pc:spChg>
        <pc:spChg chg="add mod">
          <ac:chgData name="Greacetin J-" userId="5cea85f1e2f862f4" providerId="LiveId" clId="{12D6C07C-B580-496D-9F48-C92CD9940496}" dt="2024-05-15T10:33:21.700" v="3100" actId="20577"/>
          <ac:spMkLst>
            <pc:docMk/>
            <pc:sldMk cId="0" sldId="257"/>
            <ac:spMk id="13" creationId="{0657D3EF-EE10-4C67-B502-072796D770AD}"/>
          </ac:spMkLst>
        </pc:spChg>
        <pc:spChg chg="mod">
          <ac:chgData name="Greacetin J-" userId="5cea85f1e2f862f4" providerId="LiveId" clId="{12D6C07C-B580-496D-9F48-C92CD9940496}" dt="2024-05-15T08:43:21.608" v="858" actId="20577"/>
          <ac:spMkLst>
            <pc:docMk/>
            <pc:sldMk cId="0" sldId="257"/>
            <ac:spMk id="20" creationId="{2B54DD4F-9340-400F-9116-F4F12D72A53D}"/>
          </ac:spMkLst>
        </pc:spChg>
      </pc:sldChg>
      <pc:sldChg chg="addSp delSp modSp mod modTransition">
        <pc:chgData name="Greacetin J-" userId="5cea85f1e2f862f4" providerId="LiveId" clId="{12D6C07C-B580-496D-9F48-C92CD9940496}" dt="2024-05-15T09:15:45.995" v="1543"/>
        <pc:sldMkLst>
          <pc:docMk/>
          <pc:sldMk cId="0" sldId="258"/>
        </pc:sldMkLst>
        <pc:spChg chg="del">
          <ac:chgData name="Greacetin J-" userId="5cea85f1e2f862f4" providerId="LiveId" clId="{12D6C07C-B580-496D-9F48-C92CD9940496}" dt="2024-05-15T01:43:01.744" v="1" actId="478"/>
          <ac:spMkLst>
            <pc:docMk/>
            <pc:sldMk cId="0" sldId="258"/>
            <ac:spMk id="5" creationId="{00000000-0000-0000-0000-000000000000}"/>
          </ac:spMkLst>
        </pc:spChg>
        <pc:spChg chg="mod">
          <ac:chgData name="Greacetin J-" userId="5cea85f1e2f862f4" providerId="LiveId" clId="{12D6C07C-B580-496D-9F48-C92CD9940496}" dt="2024-05-15T01:43:14.392" v="6" actId="14100"/>
          <ac:spMkLst>
            <pc:docMk/>
            <pc:sldMk cId="0" sldId="258"/>
            <ac:spMk id="8" creationId="{00000000-0000-0000-0000-000000000000}"/>
          </ac:spMkLst>
        </pc:spChg>
        <pc:picChg chg="add del mod">
          <ac:chgData name="Greacetin J-" userId="5cea85f1e2f862f4" providerId="LiveId" clId="{12D6C07C-B580-496D-9F48-C92CD9940496}" dt="2024-05-15T01:45:23.514" v="7" actId="478"/>
          <ac:picMkLst>
            <pc:docMk/>
            <pc:sldMk cId="0" sldId="258"/>
            <ac:picMk id="10" creationId="{A2C7F202-A0A4-4DB5-B26E-12C7445FB22A}"/>
          </ac:picMkLst>
        </pc:picChg>
        <pc:picChg chg="add mod">
          <ac:chgData name="Greacetin J-" userId="5cea85f1e2f862f4" providerId="LiveId" clId="{12D6C07C-B580-496D-9F48-C92CD9940496}" dt="2024-05-15T01:45:30.802" v="10" actId="1076"/>
          <ac:picMkLst>
            <pc:docMk/>
            <pc:sldMk cId="0" sldId="258"/>
            <ac:picMk id="12" creationId="{04DE255C-8B75-4E5B-A6B2-DA32E3282F6E}"/>
          </ac:picMkLst>
        </pc:picChg>
      </pc:sldChg>
      <pc:sldChg chg="addSp delSp modSp mod modTransition">
        <pc:chgData name="Greacetin J-" userId="5cea85f1e2f862f4" providerId="LiveId" clId="{12D6C07C-B580-496D-9F48-C92CD9940496}" dt="2024-05-15T10:32:59.784" v="3096"/>
        <pc:sldMkLst>
          <pc:docMk/>
          <pc:sldMk cId="0" sldId="259"/>
        </pc:sldMkLst>
        <pc:spChg chg="mod">
          <ac:chgData name="Greacetin J-" userId="5cea85f1e2f862f4" providerId="LiveId" clId="{12D6C07C-B580-496D-9F48-C92CD9940496}" dt="2024-05-15T09:40:22.481" v="1883" actId="20577"/>
          <ac:spMkLst>
            <pc:docMk/>
            <pc:sldMk cId="0" sldId="259"/>
            <ac:spMk id="5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6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7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8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9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10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2.674" v="1892" actId="478"/>
          <ac:spMkLst>
            <pc:docMk/>
            <pc:sldMk cId="0" sldId="259"/>
            <ac:spMk id="11" creationId="{00000000-0000-0000-0000-000000000000}"/>
          </ac:spMkLst>
        </pc:spChg>
        <pc:spChg chg="add del">
          <ac:chgData name="Greacetin J-" userId="5cea85f1e2f862f4" providerId="LiveId" clId="{12D6C07C-B580-496D-9F48-C92CD9940496}" dt="2024-05-15T09:42:30.907" v="1891" actId="47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Greacetin J-" userId="5cea85f1e2f862f4" providerId="LiveId" clId="{12D6C07C-B580-496D-9F48-C92CD9940496}" dt="2024-05-15T09:42:19.017" v="1887"/>
          <ac:spMkLst>
            <pc:docMk/>
            <pc:sldMk cId="0" sldId="259"/>
            <ac:spMk id="14" creationId="{2EC306B4-4A8A-4A0A-8E32-37375108AB98}"/>
          </ac:spMkLst>
        </pc:spChg>
        <pc:spChg chg="mod">
          <ac:chgData name="Greacetin J-" userId="5cea85f1e2f862f4" providerId="LiveId" clId="{12D6C07C-B580-496D-9F48-C92CD9940496}" dt="2024-05-15T09:42:19.017" v="1887"/>
          <ac:spMkLst>
            <pc:docMk/>
            <pc:sldMk cId="0" sldId="259"/>
            <ac:spMk id="15" creationId="{595DC97C-1AAC-429A-989E-28CC0FF44E3C}"/>
          </ac:spMkLst>
        </pc:spChg>
        <pc:spChg chg="add del mod ord">
          <ac:chgData name="Greacetin J-" userId="5cea85f1e2f862f4" providerId="LiveId" clId="{12D6C07C-B580-496D-9F48-C92CD9940496}" dt="2024-05-15T09:43:10.633" v="1903" actId="21"/>
          <ac:spMkLst>
            <pc:docMk/>
            <pc:sldMk cId="0" sldId="259"/>
            <ac:spMk id="16" creationId="{D8439F08-DCF9-406B-BD81-7B2563FF1119}"/>
          </ac:spMkLst>
        </pc:spChg>
        <pc:spChg chg="add mod">
          <ac:chgData name="Greacetin J-" userId="5cea85f1e2f862f4" providerId="LiveId" clId="{12D6C07C-B580-496D-9F48-C92CD9940496}" dt="2024-05-15T09:44:48.830" v="1929" actId="1076"/>
          <ac:spMkLst>
            <pc:docMk/>
            <pc:sldMk cId="0" sldId="259"/>
            <ac:spMk id="17" creationId="{C3268479-A95B-4D11-9591-8C6E5FDAFA47}"/>
          </ac:spMkLst>
        </pc:spChg>
        <pc:spChg chg="add mod">
          <ac:chgData name="Greacetin J-" userId="5cea85f1e2f862f4" providerId="LiveId" clId="{12D6C07C-B580-496D-9F48-C92CD9940496}" dt="2024-05-15T09:52:08.285" v="2154" actId="20577"/>
          <ac:spMkLst>
            <pc:docMk/>
            <pc:sldMk cId="0" sldId="259"/>
            <ac:spMk id="19" creationId="{3ABBD545-2125-4F0F-850E-2E35EF26FF92}"/>
          </ac:spMkLst>
        </pc:spChg>
        <pc:spChg chg="add mod">
          <ac:chgData name="Greacetin J-" userId="5cea85f1e2f862f4" providerId="LiveId" clId="{12D6C07C-B580-496D-9F48-C92CD9940496}" dt="2024-05-15T09:54:05.121" v="2293" actId="14100"/>
          <ac:spMkLst>
            <pc:docMk/>
            <pc:sldMk cId="0" sldId="259"/>
            <ac:spMk id="20" creationId="{F6B643A2-68D3-4662-8785-626CD0E536D7}"/>
          </ac:spMkLst>
        </pc:spChg>
        <pc:spChg chg="add mod">
          <ac:chgData name="Greacetin J-" userId="5cea85f1e2f862f4" providerId="LiveId" clId="{12D6C07C-B580-496D-9F48-C92CD9940496}" dt="2024-05-15T09:53:32.063" v="2246" actId="108"/>
          <ac:spMkLst>
            <pc:docMk/>
            <pc:sldMk cId="0" sldId="259"/>
            <ac:spMk id="21" creationId="{C928984E-D75D-4628-85AA-129FC9F72C6E}"/>
          </ac:spMkLst>
        </pc:spChg>
        <pc:spChg chg="add mod">
          <ac:chgData name="Greacetin J-" userId="5cea85f1e2f862f4" providerId="LiveId" clId="{12D6C07C-B580-496D-9F48-C92CD9940496}" dt="2024-05-15T09:54:23.756" v="2297" actId="14100"/>
          <ac:spMkLst>
            <pc:docMk/>
            <pc:sldMk cId="0" sldId="259"/>
            <ac:spMk id="22" creationId="{2266A838-50EF-46F7-8E93-31FBD03AE9B5}"/>
          </ac:spMkLst>
        </pc:spChg>
        <pc:spChg chg="add mod">
          <ac:chgData name="Greacetin J-" userId="5cea85f1e2f862f4" providerId="LiveId" clId="{12D6C07C-B580-496D-9F48-C92CD9940496}" dt="2024-05-15T09:49:48.973" v="2000" actId="20577"/>
          <ac:spMkLst>
            <pc:docMk/>
            <pc:sldMk cId="0" sldId="259"/>
            <ac:spMk id="23" creationId="{39510D7C-73CB-4F1B-9358-322DC485AFA7}"/>
          </ac:spMkLst>
        </pc:spChg>
        <pc:spChg chg="add mod">
          <ac:chgData name="Greacetin J-" userId="5cea85f1e2f862f4" providerId="LiveId" clId="{12D6C07C-B580-496D-9F48-C92CD9940496}" dt="2024-05-15T09:51:37.755" v="2118" actId="20577"/>
          <ac:spMkLst>
            <pc:docMk/>
            <pc:sldMk cId="0" sldId="259"/>
            <ac:spMk id="24" creationId="{5F4182AF-59F5-4518-92D6-E77BBDD5EB3E}"/>
          </ac:spMkLst>
        </pc:spChg>
        <pc:spChg chg="add del mod">
          <ac:chgData name="Greacetin J-" userId="5cea85f1e2f862f4" providerId="LiveId" clId="{12D6C07C-B580-496D-9F48-C92CD9940496}" dt="2024-05-15T10:05:07.424" v="2316"/>
          <ac:spMkLst>
            <pc:docMk/>
            <pc:sldMk cId="0" sldId="259"/>
            <ac:spMk id="25" creationId="{E5964358-B53B-4B2B-B42B-C314A92A98BD}"/>
          </ac:spMkLst>
        </pc:spChg>
        <pc:spChg chg="add del mod">
          <ac:chgData name="Greacetin J-" userId="5cea85f1e2f862f4" providerId="LiveId" clId="{12D6C07C-B580-496D-9F48-C92CD9940496}" dt="2024-05-15T10:05:07.424" v="2316"/>
          <ac:spMkLst>
            <pc:docMk/>
            <pc:sldMk cId="0" sldId="259"/>
            <ac:spMk id="26" creationId="{AF255EB4-2FB7-4694-A11B-6D211FCC082F}"/>
          </ac:spMkLst>
        </pc:spChg>
        <pc:grpChg chg="add mod ord">
          <ac:chgData name="Greacetin J-" userId="5cea85f1e2f862f4" providerId="LiveId" clId="{12D6C07C-B580-496D-9F48-C92CD9940496}" dt="2024-05-15T09:44:48.830" v="1929" actId="1076"/>
          <ac:grpSpMkLst>
            <pc:docMk/>
            <pc:sldMk cId="0" sldId="259"/>
            <ac:grpSpMk id="13" creationId="{E72C2884-C111-40B3-ABAC-0A1D4AF83AD2}"/>
          </ac:grpSpMkLst>
        </pc:grpChg>
        <pc:picChg chg="add mod">
          <ac:chgData name="Greacetin J-" userId="5cea85f1e2f862f4" providerId="LiveId" clId="{12D6C07C-B580-496D-9F48-C92CD9940496}" dt="2024-05-15T09:52:53.345" v="2208" actId="1076"/>
          <ac:picMkLst>
            <pc:docMk/>
            <pc:sldMk cId="0" sldId="259"/>
            <ac:picMk id="18" creationId="{1302596E-F5AD-457F-8414-E9E24DE60F11}"/>
          </ac:picMkLst>
        </pc:picChg>
      </pc:sldChg>
      <pc:sldChg chg="del">
        <pc:chgData name="Greacetin J-" userId="5cea85f1e2f862f4" providerId="LiveId" clId="{12D6C07C-B580-496D-9F48-C92CD9940496}" dt="2024-05-15T10:31:21.772" v="3075" actId="47"/>
        <pc:sldMkLst>
          <pc:docMk/>
          <pc:sldMk cId="0" sldId="260"/>
        </pc:sldMkLst>
      </pc:sldChg>
      <pc:sldChg chg="del">
        <pc:chgData name="Greacetin J-" userId="5cea85f1e2f862f4" providerId="LiveId" clId="{12D6C07C-B580-496D-9F48-C92CD9940496}" dt="2024-05-15T10:31:17.458" v="3072" actId="47"/>
        <pc:sldMkLst>
          <pc:docMk/>
          <pc:sldMk cId="0" sldId="261"/>
        </pc:sldMkLst>
      </pc:sldChg>
      <pc:sldChg chg="del">
        <pc:chgData name="Greacetin J-" userId="5cea85f1e2f862f4" providerId="LiveId" clId="{12D6C07C-B580-496D-9F48-C92CD9940496}" dt="2024-05-15T10:31:16.904" v="3071" actId="47"/>
        <pc:sldMkLst>
          <pc:docMk/>
          <pc:sldMk cId="0" sldId="262"/>
        </pc:sldMkLst>
      </pc:sldChg>
      <pc:sldChg chg="addSp delSp modSp mod ord modTransition">
        <pc:chgData name="Greacetin J-" userId="5cea85f1e2f862f4" providerId="LiveId" clId="{12D6C07C-B580-496D-9F48-C92CD9940496}" dt="2024-05-15T10:33:02.703" v="3097"/>
        <pc:sldMkLst>
          <pc:docMk/>
          <pc:sldMk cId="0" sldId="263"/>
        </pc:sldMkLst>
        <pc:spChg chg="del">
          <ac:chgData name="Greacetin J-" userId="5cea85f1e2f862f4" providerId="LiveId" clId="{12D6C07C-B580-496D-9F48-C92CD9940496}" dt="2024-05-15T09:22:55.712" v="1620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Greacetin J-" userId="5cea85f1e2f862f4" providerId="LiveId" clId="{12D6C07C-B580-496D-9F48-C92CD9940496}" dt="2024-05-15T09:23:06.713" v="1622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Greacetin J-" userId="5cea85f1e2f862f4" providerId="LiveId" clId="{12D6C07C-B580-496D-9F48-C92CD9940496}" dt="2024-05-15T09:33:42.960" v="1778" actId="1076"/>
          <ac:spMkLst>
            <pc:docMk/>
            <pc:sldMk cId="0" sldId="263"/>
            <ac:spMk id="10" creationId="{00000000-0000-0000-0000-000000000000}"/>
          </ac:spMkLst>
        </pc:spChg>
        <pc:spChg chg="del">
          <ac:chgData name="Greacetin J-" userId="5cea85f1e2f862f4" providerId="LiveId" clId="{12D6C07C-B580-496D-9F48-C92CD9940496}" dt="2024-05-15T09:27:07.257" v="1670" actId="478"/>
          <ac:spMkLst>
            <pc:docMk/>
            <pc:sldMk cId="0" sldId="263"/>
            <ac:spMk id="14" creationId="{00000000-0000-0000-0000-000000000000}"/>
          </ac:spMkLst>
        </pc:spChg>
        <pc:spChg chg="del">
          <ac:chgData name="Greacetin J-" userId="5cea85f1e2f862f4" providerId="LiveId" clId="{12D6C07C-B580-496D-9F48-C92CD9940496}" dt="2024-05-15T09:27:07.257" v="1670" actId="478"/>
          <ac:spMkLst>
            <pc:docMk/>
            <pc:sldMk cId="0" sldId="263"/>
            <ac:spMk id="18" creationId="{00000000-0000-0000-0000-000000000000}"/>
          </ac:spMkLst>
        </pc:spChg>
        <pc:spChg chg="del">
          <ac:chgData name="Greacetin J-" userId="5cea85f1e2f862f4" providerId="LiveId" clId="{12D6C07C-B580-496D-9F48-C92CD9940496}" dt="2024-05-15T09:27:07.257" v="1670" actId="478"/>
          <ac:spMkLst>
            <pc:docMk/>
            <pc:sldMk cId="0" sldId="263"/>
            <ac:spMk id="22" creationId="{00000000-0000-0000-0000-000000000000}"/>
          </ac:spMkLst>
        </pc:spChg>
        <pc:spChg chg="mod">
          <ac:chgData name="Greacetin J-" userId="5cea85f1e2f862f4" providerId="LiveId" clId="{12D6C07C-B580-496D-9F48-C92CD9940496}" dt="2024-05-15T09:34:11.711" v="1790" actId="20577"/>
          <ac:spMkLst>
            <pc:docMk/>
            <pc:sldMk cId="0" sldId="263"/>
            <ac:spMk id="23" creationId="{00000000-0000-0000-0000-000000000000}"/>
          </ac:spMkLst>
        </pc:spChg>
        <pc:spChg chg="del">
          <ac:chgData name="Greacetin J-" userId="5cea85f1e2f862f4" providerId="LiveId" clId="{12D6C07C-B580-496D-9F48-C92CD9940496}" dt="2024-05-15T09:29:19.901" v="1719" actId="478"/>
          <ac:spMkLst>
            <pc:docMk/>
            <pc:sldMk cId="0" sldId="263"/>
            <ac:spMk id="24" creationId="{00000000-0000-0000-0000-000000000000}"/>
          </ac:spMkLst>
        </pc:spChg>
        <pc:spChg chg="add mod">
          <ac:chgData name="Greacetin J-" userId="5cea85f1e2f862f4" providerId="LiveId" clId="{12D6C07C-B580-496D-9F48-C92CD9940496}" dt="2024-05-15T09:22:55.923" v="1621"/>
          <ac:spMkLst>
            <pc:docMk/>
            <pc:sldMk cId="0" sldId="263"/>
            <ac:spMk id="25" creationId="{CD278194-5097-400C-8BA3-BE187B3794F6}"/>
          </ac:spMkLst>
        </pc:spChg>
        <pc:spChg chg="add mod">
          <ac:chgData name="Greacetin J-" userId="5cea85f1e2f862f4" providerId="LiveId" clId="{12D6C07C-B580-496D-9F48-C92CD9940496}" dt="2024-05-15T09:23:26.918" v="1650" actId="20577"/>
          <ac:spMkLst>
            <pc:docMk/>
            <pc:sldMk cId="0" sldId="263"/>
            <ac:spMk id="26" creationId="{4CD83106-B8D0-4A6B-AB0C-3D52FC53856E}"/>
          </ac:spMkLst>
        </pc:spChg>
        <pc:spChg chg="mod">
          <ac:chgData name="Greacetin J-" userId="5cea85f1e2f862f4" providerId="LiveId" clId="{12D6C07C-B580-496D-9F48-C92CD9940496}" dt="2024-05-15T09:27:08.768" v="1671"/>
          <ac:spMkLst>
            <pc:docMk/>
            <pc:sldMk cId="0" sldId="263"/>
            <ac:spMk id="28" creationId="{8AA8B1BE-4D8D-4FA3-8205-C9DA42A08CFE}"/>
          </ac:spMkLst>
        </pc:spChg>
        <pc:spChg chg="mod">
          <ac:chgData name="Greacetin J-" userId="5cea85f1e2f862f4" providerId="LiveId" clId="{12D6C07C-B580-496D-9F48-C92CD9940496}" dt="2024-05-15T09:27:08.768" v="1671"/>
          <ac:spMkLst>
            <pc:docMk/>
            <pc:sldMk cId="0" sldId="263"/>
            <ac:spMk id="29" creationId="{D70BDD09-474F-4772-AD76-5CB2661C322C}"/>
          </ac:spMkLst>
        </pc:spChg>
        <pc:spChg chg="add mod">
          <ac:chgData name="Greacetin J-" userId="5cea85f1e2f862f4" providerId="LiveId" clId="{12D6C07C-B580-496D-9F48-C92CD9940496}" dt="2024-05-15T09:33:42.960" v="1778" actId="1076"/>
          <ac:spMkLst>
            <pc:docMk/>
            <pc:sldMk cId="0" sldId="263"/>
            <ac:spMk id="30" creationId="{AF2D4BE6-7F88-4CFA-B211-024DDD26F23F}"/>
          </ac:spMkLst>
        </pc:spChg>
        <pc:spChg chg="mod">
          <ac:chgData name="Greacetin J-" userId="5cea85f1e2f862f4" providerId="LiveId" clId="{12D6C07C-B580-496D-9F48-C92CD9940496}" dt="2024-05-15T09:27:13.163" v="1673"/>
          <ac:spMkLst>
            <pc:docMk/>
            <pc:sldMk cId="0" sldId="263"/>
            <ac:spMk id="32" creationId="{8258E3BC-56EB-4344-A1E7-06674F4F4447}"/>
          </ac:spMkLst>
        </pc:spChg>
        <pc:spChg chg="mod">
          <ac:chgData name="Greacetin J-" userId="5cea85f1e2f862f4" providerId="LiveId" clId="{12D6C07C-B580-496D-9F48-C92CD9940496}" dt="2024-05-15T09:27:13.163" v="1673"/>
          <ac:spMkLst>
            <pc:docMk/>
            <pc:sldMk cId="0" sldId="263"/>
            <ac:spMk id="33" creationId="{F0A38823-8C47-4756-967F-51E5165CAA99}"/>
          </ac:spMkLst>
        </pc:spChg>
        <pc:spChg chg="add mod">
          <ac:chgData name="Greacetin J-" userId="5cea85f1e2f862f4" providerId="LiveId" clId="{12D6C07C-B580-496D-9F48-C92CD9940496}" dt="2024-05-15T09:33:42.960" v="1778" actId="1076"/>
          <ac:spMkLst>
            <pc:docMk/>
            <pc:sldMk cId="0" sldId="263"/>
            <ac:spMk id="34" creationId="{33ACFE0E-D805-43C2-A469-AEB41AEADB52}"/>
          </ac:spMkLst>
        </pc:spChg>
        <pc:spChg chg="add mod">
          <ac:chgData name="Greacetin J-" userId="5cea85f1e2f862f4" providerId="LiveId" clId="{12D6C07C-B580-496D-9F48-C92CD9940496}" dt="2024-05-15T09:34:09.963" v="1789" actId="1076"/>
          <ac:spMkLst>
            <pc:docMk/>
            <pc:sldMk cId="0" sldId="263"/>
            <ac:spMk id="37" creationId="{AE56A247-E68D-45DA-A94B-8364A71BCAD2}"/>
          </ac:spMkLst>
        </pc:spChg>
        <pc:spChg chg="add mod">
          <ac:chgData name="Greacetin J-" userId="5cea85f1e2f862f4" providerId="LiveId" clId="{12D6C07C-B580-496D-9F48-C92CD9940496}" dt="2024-05-15T09:34:30.332" v="1796" actId="14100"/>
          <ac:spMkLst>
            <pc:docMk/>
            <pc:sldMk cId="0" sldId="263"/>
            <ac:spMk id="40" creationId="{028129BC-CA3C-4159-8B7B-E7E704D79750}"/>
          </ac:spMkLst>
        </pc:spChg>
        <pc:grpChg chg="mod">
          <ac:chgData name="Greacetin J-" userId="5cea85f1e2f862f4" providerId="LiveId" clId="{12D6C07C-B580-496D-9F48-C92CD9940496}" dt="2024-05-15T09:33:42.960" v="1778" actId="1076"/>
          <ac:grpSpMkLst>
            <pc:docMk/>
            <pc:sldMk cId="0" sldId="263"/>
            <ac:grpSpMk id="7" creationId="{00000000-0000-0000-0000-000000000000}"/>
          </ac:grpSpMkLst>
        </pc:grpChg>
        <pc:grpChg chg="del">
          <ac:chgData name="Greacetin J-" userId="5cea85f1e2f862f4" providerId="LiveId" clId="{12D6C07C-B580-496D-9F48-C92CD9940496}" dt="2024-05-15T09:27:07.257" v="1670" actId="478"/>
          <ac:grpSpMkLst>
            <pc:docMk/>
            <pc:sldMk cId="0" sldId="263"/>
            <ac:grpSpMk id="11" creationId="{00000000-0000-0000-0000-000000000000}"/>
          </ac:grpSpMkLst>
        </pc:grpChg>
        <pc:grpChg chg="del">
          <ac:chgData name="Greacetin J-" userId="5cea85f1e2f862f4" providerId="LiveId" clId="{12D6C07C-B580-496D-9F48-C92CD9940496}" dt="2024-05-15T09:27:07.257" v="1670" actId="478"/>
          <ac:grpSpMkLst>
            <pc:docMk/>
            <pc:sldMk cId="0" sldId="263"/>
            <ac:grpSpMk id="15" creationId="{00000000-0000-0000-0000-000000000000}"/>
          </ac:grpSpMkLst>
        </pc:grpChg>
        <pc:grpChg chg="del">
          <ac:chgData name="Greacetin J-" userId="5cea85f1e2f862f4" providerId="LiveId" clId="{12D6C07C-B580-496D-9F48-C92CD9940496}" dt="2024-05-15T09:27:07.257" v="1670" actId="478"/>
          <ac:grpSpMkLst>
            <pc:docMk/>
            <pc:sldMk cId="0" sldId="263"/>
            <ac:grpSpMk id="19" creationId="{00000000-0000-0000-0000-000000000000}"/>
          </ac:grpSpMkLst>
        </pc:grpChg>
        <pc:grpChg chg="add mod">
          <ac:chgData name="Greacetin J-" userId="5cea85f1e2f862f4" providerId="LiveId" clId="{12D6C07C-B580-496D-9F48-C92CD9940496}" dt="2024-05-15T09:33:42.960" v="1778" actId="1076"/>
          <ac:grpSpMkLst>
            <pc:docMk/>
            <pc:sldMk cId="0" sldId="263"/>
            <ac:grpSpMk id="27" creationId="{67EF6886-8791-4A0D-A513-75415D54987A}"/>
          </ac:grpSpMkLst>
        </pc:grpChg>
        <pc:grpChg chg="add mod">
          <ac:chgData name="Greacetin J-" userId="5cea85f1e2f862f4" providerId="LiveId" clId="{12D6C07C-B580-496D-9F48-C92CD9940496}" dt="2024-05-15T09:33:42.960" v="1778" actId="1076"/>
          <ac:grpSpMkLst>
            <pc:docMk/>
            <pc:sldMk cId="0" sldId="263"/>
            <ac:grpSpMk id="31" creationId="{0FE6BA99-970B-445E-B08C-C56B8EC7C553}"/>
          </ac:grpSpMkLst>
        </pc:grpChg>
        <pc:picChg chg="add mod">
          <ac:chgData name="Greacetin J-" userId="5cea85f1e2f862f4" providerId="LiveId" clId="{12D6C07C-B580-496D-9F48-C92CD9940496}" dt="2024-05-15T09:33:45.258" v="1779" actId="1076"/>
          <ac:picMkLst>
            <pc:docMk/>
            <pc:sldMk cId="0" sldId="263"/>
            <ac:picMk id="35" creationId="{8F7347AF-91BD-4464-BC00-493DF4D301B7}"/>
          </ac:picMkLst>
        </pc:picChg>
        <pc:picChg chg="add mod">
          <ac:chgData name="Greacetin J-" userId="5cea85f1e2f862f4" providerId="LiveId" clId="{12D6C07C-B580-496D-9F48-C92CD9940496}" dt="2024-05-15T09:33:47.316" v="1780" actId="1076"/>
          <ac:picMkLst>
            <pc:docMk/>
            <pc:sldMk cId="0" sldId="263"/>
            <ac:picMk id="36" creationId="{DA3C42FE-C1B1-4B9B-8EA2-08AB10C3F3E5}"/>
          </ac:picMkLst>
        </pc:picChg>
        <pc:picChg chg="add mod">
          <ac:chgData name="Greacetin J-" userId="5cea85f1e2f862f4" providerId="LiveId" clId="{12D6C07C-B580-496D-9F48-C92CD9940496}" dt="2024-05-15T09:33:53.209" v="1783" actId="1076"/>
          <ac:picMkLst>
            <pc:docMk/>
            <pc:sldMk cId="0" sldId="263"/>
            <ac:picMk id="38" creationId="{32BB2357-EF41-4009-8BBC-5893A203289F}"/>
          </ac:picMkLst>
        </pc:picChg>
      </pc:sldChg>
      <pc:sldChg chg="del">
        <pc:chgData name="Greacetin J-" userId="5cea85f1e2f862f4" providerId="LiveId" clId="{12D6C07C-B580-496D-9F48-C92CD9940496}" dt="2024-05-15T10:31:15.499" v="3069" actId="47"/>
        <pc:sldMkLst>
          <pc:docMk/>
          <pc:sldMk cId="0" sldId="264"/>
        </pc:sldMkLst>
      </pc:sldChg>
      <pc:sldChg chg="modSp add del mod">
        <pc:chgData name="Greacetin J-" userId="5cea85f1e2f862f4" providerId="LiveId" clId="{12D6C07C-B580-496D-9F48-C92CD9940496}" dt="2024-05-15T10:34:04.593" v="3166" actId="20577"/>
        <pc:sldMkLst>
          <pc:docMk/>
          <pc:sldMk cId="0" sldId="265"/>
        </pc:sldMkLst>
        <pc:spChg chg="mod">
          <ac:chgData name="Greacetin J-" userId="5cea85f1e2f862f4" providerId="LiveId" clId="{12D6C07C-B580-496D-9F48-C92CD9940496}" dt="2024-05-15T10:33:57.048" v="3164" actId="271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Greacetin J-" userId="5cea85f1e2f862f4" providerId="LiveId" clId="{12D6C07C-B580-496D-9F48-C92CD9940496}" dt="2024-05-15T10:34:04.593" v="3166" actId="20577"/>
          <ac:spMkLst>
            <pc:docMk/>
            <pc:sldMk cId="0" sldId="265"/>
            <ac:spMk id="13" creationId="{00000000-0000-0000-0000-000000000000}"/>
          </ac:spMkLst>
        </pc:spChg>
      </pc:sldChg>
      <pc:sldChg chg="addSp delSp modSp mod modTransition">
        <pc:chgData name="Greacetin J-" userId="5cea85f1e2f862f4" providerId="LiveId" clId="{12D6C07C-B580-496D-9F48-C92CD9940496}" dt="2024-05-15T09:15:58.008" v="1551"/>
        <pc:sldMkLst>
          <pc:docMk/>
          <pc:sldMk cId="532366570" sldId="267"/>
        </pc:sldMkLst>
        <pc:spChg chg="mod ord">
          <ac:chgData name="Greacetin J-" userId="5cea85f1e2f862f4" providerId="LiveId" clId="{12D6C07C-B580-496D-9F48-C92CD9940496}" dt="2024-05-15T08:03:12.775" v="76" actId="108"/>
          <ac:spMkLst>
            <pc:docMk/>
            <pc:sldMk cId="532366570" sldId="267"/>
            <ac:spMk id="13" creationId="{39A14644-B37E-4B8B-B869-A29CD706781E}"/>
          </ac:spMkLst>
        </pc:spChg>
        <pc:spChg chg="mod">
          <ac:chgData name="Greacetin J-" userId="5cea85f1e2f862f4" providerId="LiveId" clId="{12D6C07C-B580-496D-9F48-C92CD9940496}" dt="2024-05-15T08:00:48.386" v="31"/>
          <ac:spMkLst>
            <pc:docMk/>
            <pc:sldMk cId="532366570" sldId="267"/>
            <ac:spMk id="21" creationId="{CF6D2D61-E821-4DBE-991F-A71CD4C86AB8}"/>
          </ac:spMkLst>
        </pc:spChg>
        <pc:spChg chg="mod">
          <ac:chgData name="Greacetin J-" userId="5cea85f1e2f862f4" providerId="LiveId" clId="{12D6C07C-B580-496D-9F48-C92CD9940496}" dt="2024-05-15T08:00:48.386" v="31"/>
          <ac:spMkLst>
            <pc:docMk/>
            <pc:sldMk cId="532366570" sldId="267"/>
            <ac:spMk id="22" creationId="{71A21C0F-7AC0-4908-AD53-3EDB130F0F63}"/>
          </ac:spMkLst>
        </pc:spChg>
        <pc:spChg chg="mod">
          <ac:chgData name="Greacetin J-" userId="5cea85f1e2f862f4" providerId="LiveId" clId="{12D6C07C-B580-496D-9F48-C92CD9940496}" dt="2024-05-15T08:01:17.442" v="39"/>
          <ac:spMkLst>
            <pc:docMk/>
            <pc:sldMk cId="532366570" sldId="267"/>
            <ac:spMk id="24" creationId="{630A08E5-6781-46D0-8A9D-7C9197065A96}"/>
          </ac:spMkLst>
        </pc:spChg>
        <pc:spChg chg="mod">
          <ac:chgData name="Greacetin J-" userId="5cea85f1e2f862f4" providerId="LiveId" clId="{12D6C07C-B580-496D-9F48-C92CD9940496}" dt="2024-05-15T08:01:17.442" v="39"/>
          <ac:spMkLst>
            <pc:docMk/>
            <pc:sldMk cId="532366570" sldId="267"/>
            <ac:spMk id="25" creationId="{50E21752-5776-4375-9769-B4A0DD755A47}"/>
          </ac:spMkLst>
        </pc:spChg>
        <pc:spChg chg="mod">
          <ac:chgData name="Greacetin J-" userId="5cea85f1e2f862f4" providerId="LiveId" clId="{12D6C07C-B580-496D-9F48-C92CD9940496}" dt="2024-05-15T08:01:27.116" v="44"/>
          <ac:spMkLst>
            <pc:docMk/>
            <pc:sldMk cId="532366570" sldId="267"/>
            <ac:spMk id="27" creationId="{450B4D18-9BDA-4D2E-8BA4-D21D25DC43AD}"/>
          </ac:spMkLst>
        </pc:spChg>
        <pc:spChg chg="mod">
          <ac:chgData name="Greacetin J-" userId="5cea85f1e2f862f4" providerId="LiveId" clId="{12D6C07C-B580-496D-9F48-C92CD9940496}" dt="2024-05-15T08:01:27.116" v="44"/>
          <ac:spMkLst>
            <pc:docMk/>
            <pc:sldMk cId="532366570" sldId="267"/>
            <ac:spMk id="28" creationId="{EA16CCB9-A112-43D6-990A-537035362331}"/>
          </ac:spMkLst>
        </pc:spChg>
        <pc:spChg chg="mod">
          <ac:chgData name="Greacetin J-" userId="5cea85f1e2f862f4" providerId="LiveId" clId="{12D6C07C-B580-496D-9F48-C92CD9940496}" dt="2024-05-15T08:01:34.167" v="45"/>
          <ac:spMkLst>
            <pc:docMk/>
            <pc:sldMk cId="532366570" sldId="267"/>
            <ac:spMk id="30" creationId="{A3158480-DCF6-4B9B-9A3A-B69F8690C1C2}"/>
          </ac:spMkLst>
        </pc:spChg>
        <pc:spChg chg="mod">
          <ac:chgData name="Greacetin J-" userId="5cea85f1e2f862f4" providerId="LiveId" clId="{12D6C07C-B580-496D-9F48-C92CD9940496}" dt="2024-05-15T08:01:34.167" v="45"/>
          <ac:spMkLst>
            <pc:docMk/>
            <pc:sldMk cId="532366570" sldId="267"/>
            <ac:spMk id="31" creationId="{F7CF0971-4E07-431F-9D18-A84059FB8E80}"/>
          </ac:spMkLst>
        </pc:spChg>
        <pc:grpChg chg="add del">
          <ac:chgData name="Greacetin J-" userId="5cea85f1e2f862f4" providerId="LiveId" clId="{12D6C07C-B580-496D-9F48-C92CD9940496}" dt="2024-05-15T08:03:11.873" v="75" actId="478"/>
          <ac:grpSpMkLst>
            <pc:docMk/>
            <pc:sldMk cId="532366570" sldId="267"/>
            <ac:grpSpMk id="10" creationId="{36CE8307-D990-4093-9DCF-8C6BE27972F2}"/>
          </ac:grpSpMkLst>
        </pc:grpChg>
        <pc:grpChg chg="add del">
          <ac:chgData name="Greacetin J-" userId="5cea85f1e2f862f4" providerId="LiveId" clId="{12D6C07C-B580-496D-9F48-C92CD9940496}" dt="2024-05-15T08:03:10.221" v="72" actId="478"/>
          <ac:grpSpMkLst>
            <pc:docMk/>
            <pc:sldMk cId="532366570" sldId="267"/>
            <ac:grpSpMk id="14" creationId="{AF7EBBA7-1D3F-498D-8FEF-A00B84B5C3CC}"/>
          </ac:grpSpMkLst>
        </pc:grpChg>
        <pc:grpChg chg="add del">
          <ac:chgData name="Greacetin J-" userId="5cea85f1e2f862f4" providerId="LiveId" clId="{12D6C07C-B580-496D-9F48-C92CD9940496}" dt="2024-05-15T08:03:09.995" v="71" actId="478"/>
          <ac:grpSpMkLst>
            <pc:docMk/>
            <pc:sldMk cId="532366570" sldId="267"/>
            <ac:grpSpMk id="17" creationId="{67865C63-F503-4631-8AAA-3A12596FB6A7}"/>
          </ac:grpSpMkLst>
        </pc:grpChg>
        <pc:grpChg chg="add del mod">
          <ac:chgData name="Greacetin J-" userId="5cea85f1e2f862f4" providerId="LiveId" clId="{12D6C07C-B580-496D-9F48-C92CD9940496}" dt="2024-05-15T08:01:03.400" v="38"/>
          <ac:grpSpMkLst>
            <pc:docMk/>
            <pc:sldMk cId="532366570" sldId="267"/>
            <ac:grpSpMk id="20" creationId="{79741814-A5DB-4741-999E-91091BE4022E}"/>
          </ac:grpSpMkLst>
        </pc:grpChg>
        <pc:grpChg chg="add del mod">
          <ac:chgData name="Greacetin J-" userId="5cea85f1e2f862f4" providerId="LiveId" clId="{12D6C07C-B580-496D-9F48-C92CD9940496}" dt="2024-05-15T08:01:19.422" v="40"/>
          <ac:grpSpMkLst>
            <pc:docMk/>
            <pc:sldMk cId="532366570" sldId="267"/>
            <ac:grpSpMk id="23" creationId="{CC405A7B-ADE9-4042-AE7C-01BED098D48C}"/>
          </ac:grpSpMkLst>
        </pc:grpChg>
        <pc:grpChg chg="add del mod">
          <ac:chgData name="Greacetin J-" userId="5cea85f1e2f862f4" providerId="LiveId" clId="{12D6C07C-B580-496D-9F48-C92CD9940496}" dt="2024-05-15T08:03:09.543" v="69"/>
          <ac:grpSpMkLst>
            <pc:docMk/>
            <pc:sldMk cId="532366570" sldId="267"/>
            <ac:grpSpMk id="26" creationId="{75EB9194-828E-4322-B4ED-F99928EC6B67}"/>
          </ac:grpSpMkLst>
        </pc:grpChg>
        <pc:grpChg chg="add del mod">
          <ac:chgData name="Greacetin J-" userId="5cea85f1e2f862f4" providerId="LiveId" clId="{12D6C07C-B580-496D-9F48-C92CD9940496}" dt="2024-05-15T08:03:09.372" v="68"/>
          <ac:grpSpMkLst>
            <pc:docMk/>
            <pc:sldMk cId="532366570" sldId="267"/>
            <ac:grpSpMk id="29" creationId="{44CAAB37-6777-48BC-BB7D-20B926D6F2D4}"/>
          </ac:grpSpMkLst>
        </pc:grpChg>
      </pc:sldChg>
      <pc:sldChg chg="addSp delSp modSp add mod modTransition">
        <pc:chgData name="Greacetin J-" userId="5cea85f1e2f862f4" providerId="LiveId" clId="{12D6C07C-B580-496D-9F48-C92CD9940496}" dt="2024-05-15T09:15:40.183" v="1540"/>
        <pc:sldMkLst>
          <pc:docMk/>
          <pc:sldMk cId="3592443148" sldId="268"/>
        </pc:sldMkLst>
        <pc:spChg chg="mod">
          <ac:chgData name="Greacetin J-" userId="5cea85f1e2f862f4" providerId="LiveId" clId="{12D6C07C-B580-496D-9F48-C92CD9940496}" dt="2024-05-15T08:03:45.721" v="100" actId="20577"/>
          <ac:spMkLst>
            <pc:docMk/>
            <pc:sldMk cId="3592443148" sldId="268"/>
            <ac:spMk id="7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04:50.632" v="123" actId="14100"/>
          <ac:spMkLst>
            <pc:docMk/>
            <pc:sldMk cId="3592443148" sldId="268"/>
            <ac:spMk id="8" creationId="{00000000-0000-0000-0000-000000000000}"/>
          </ac:spMkLst>
        </pc:spChg>
        <pc:picChg chg="add mod">
          <ac:chgData name="Greacetin J-" userId="5cea85f1e2f862f4" providerId="LiveId" clId="{12D6C07C-B580-496D-9F48-C92CD9940496}" dt="2024-05-15T08:04:44.141" v="121" actId="1076"/>
          <ac:picMkLst>
            <pc:docMk/>
            <pc:sldMk cId="3592443148" sldId="268"/>
            <ac:picMk id="9" creationId="{349EB87C-22DE-4747-9593-ACAAE395C5F2}"/>
          </ac:picMkLst>
        </pc:picChg>
        <pc:picChg chg="del mod">
          <ac:chgData name="Greacetin J-" userId="5cea85f1e2f862f4" providerId="LiveId" clId="{12D6C07C-B580-496D-9F48-C92CD9940496}" dt="2024-05-15T08:03:58.921" v="103" actId="478"/>
          <ac:picMkLst>
            <pc:docMk/>
            <pc:sldMk cId="3592443148" sldId="268"/>
            <ac:picMk id="12" creationId="{04DE255C-8B75-4E5B-A6B2-DA32E3282F6E}"/>
          </ac:picMkLst>
        </pc:picChg>
      </pc:sldChg>
      <pc:sldChg chg="addSp delSp modSp add mod modTransition">
        <pc:chgData name="Greacetin J-" userId="5cea85f1e2f862f4" providerId="LiveId" clId="{12D6C07C-B580-496D-9F48-C92CD9940496}" dt="2024-05-15T09:15:36.526" v="1539"/>
        <pc:sldMkLst>
          <pc:docMk/>
          <pc:sldMk cId="909339878" sldId="269"/>
        </pc:sldMkLst>
        <pc:spChg chg="mod">
          <ac:chgData name="Greacetin J-" userId="5cea85f1e2f862f4" providerId="LiveId" clId="{12D6C07C-B580-496D-9F48-C92CD9940496}" dt="2024-05-15T08:32:43.377" v="588" actId="20577"/>
          <ac:spMkLst>
            <pc:docMk/>
            <pc:sldMk cId="909339878" sldId="269"/>
            <ac:spMk id="7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8" creationId="{00000000-0000-0000-0000-000000000000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11" creationId="{091632C3-DEE1-49C3-B70A-D6AF5D5B4F85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12" creationId="{E73C805A-D076-4F3C-A187-45ECC31DE590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14" creationId="{AA549343-FAAB-425C-836E-618E17D79D03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17" creationId="{A5642E60-CEC4-4550-A91F-17B97446A150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18" creationId="{2994E300-6BD9-4C99-9E9C-38A072B2E630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22" creationId="{2BD8CC4A-B102-4D5B-BF78-97E13F06674A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23" creationId="{DBE6EB83-9657-4B56-AEEF-1C26A7B750AE}"/>
          </ac:spMkLst>
        </pc:spChg>
        <pc:spChg chg="add del">
          <ac:chgData name="Greacetin J-" userId="5cea85f1e2f862f4" providerId="LiveId" clId="{12D6C07C-B580-496D-9F48-C92CD9940496}" dt="2024-05-15T08:40:41.312" v="777" actId="22"/>
          <ac:spMkLst>
            <pc:docMk/>
            <pc:sldMk cId="909339878" sldId="269"/>
            <ac:spMk id="28" creationId="{064DD203-499B-4CCF-86F0-4D6FD500E038}"/>
          </ac:spMkLst>
        </pc:spChg>
        <pc:spChg chg="add del mod">
          <ac:chgData name="Greacetin J-" userId="5cea85f1e2f862f4" providerId="LiveId" clId="{12D6C07C-B580-496D-9F48-C92CD9940496}" dt="2024-05-15T08:41:06.715" v="779"/>
          <ac:spMkLst>
            <pc:docMk/>
            <pc:sldMk cId="909339878" sldId="269"/>
            <ac:spMk id="29" creationId="{258D6801-15D1-4999-973F-7F6797759621}"/>
          </ac:spMkLst>
        </pc:spChg>
        <pc:spChg chg="add del mod">
          <ac:chgData name="Greacetin J-" userId="5cea85f1e2f862f4" providerId="LiveId" clId="{12D6C07C-B580-496D-9F48-C92CD9940496}" dt="2024-05-15T08:41:06.715" v="779"/>
          <ac:spMkLst>
            <pc:docMk/>
            <pc:sldMk cId="909339878" sldId="269"/>
            <ac:spMk id="30" creationId="{EA634573-2F02-4D73-8402-CD0D5C18D7FA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31" creationId="{00B8A87E-5D50-4A92-ADC8-2BE1EAFA40A8}"/>
          </ac:spMkLst>
        </pc:spChg>
        <pc:spChg chg="add mod">
          <ac:chgData name="Greacetin J-" userId="5cea85f1e2f862f4" providerId="LiveId" clId="{12D6C07C-B580-496D-9F48-C92CD9940496}" dt="2024-05-15T08:42:44.668" v="817" actId="1076"/>
          <ac:spMkLst>
            <pc:docMk/>
            <pc:sldMk cId="909339878" sldId="269"/>
            <ac:spMk id="32" creationId="{4BF2209B-2942-480B-B005-4F9107FC8DD9}"/>
          </ac:spMkLst>
        </pc:spChg>
        <pc:picChg chg="del">
          <ac:chgData name="Greacetin J-" userId="5cea85f1e2f862f4" providerId="LiveId" clId="{12D6C07C-B580-496D-9F48-C92CD9940496}" dt="2024-05-15T08:05:47.274" v="139" actId="478"/>
          <ac:picMkLst>
            <pc:docMk/>
            <pc:sldMk cId="909339878" sldId="269"/>
            <ac:picMk id="9" creationId="{349EB87C-22DE-4747-9593-ACAAE395C5F2}"/>
          </ac:picMkLst>
        </pc:picChg>
        <pc:picChg chg="add mod">
          <ac:chgData name="Greacetin J-" userId="5cea85f1e2f862f4" providerId="LiveId" clId="{12D6C07C-B580-496D-9F48-C92CD9940496}" dt="2024-05-15T08:42:44.668" v="817" actId="1076"/>
          <ac:picMkLst>
            <pc:docMk/>
            <pc:sldMk cId="909339878" sldId="269"/>
            <ac:picMk id="10" creationId="{FAE422E5-0239-458D-A9A4-B1BA46F49B86}"/>
          </ac:picMkLst>
        </pc:picChg>
        <pc:picChg chg="add del mod">
          <ac:chgData name="Greacetin J-" userId="5cea85f1e2f862f4" providerId="LiveId" clId="{12D6C07C-B580-496D-9F48-C92CD9940496}" dt="2024-05-15T08:36:23.773" v="690" actId="478"/>
          <ac:picMkLst>
            <pc:docMk/>
            <pc:sldMk cId="909339878" sldId="269"/>
            <ac:picMk id="13" creationId="{B87ACC5A-1B87-49D3-A5C8-4CFB4637B6F4}"/>
          </ac:picMkLst>
        </pc:picChg>
        <pc:picChg chg="add mod">
          <ac:chgData name="Greacetin J-" userId="5cea85f1e2f862f4" providerId="LiveId" clId="{12D6C07C-B580-496D-9F48-C92CD9940496}" dt="2024-05-15T08:42:44.668" v="817" actId="1076"/>
          <ac:picMkLst>
            <pc:docMk/>
            <pc:sldMk cId="909339878" sldId="269"/>
            <ac:picMk id="16" creationId="{B2B1562F-6D3E-4D60-9583-E872C900FC1E}"/>
          </ac:picMkLst>
        </pc:picChg>
        <pc:picChg chg="add del mod">
          <ac:chgData name="Greacetin J-" userId="5cea85f1e2f862f4" providerId="LiveId" clId="{12D6C07C-B580-496D-9F48-C92CD9940496}" dt="2024-05-15T08:37:54.039" v="715" actId="478"/>
          <ac:picMkLst>
            <pc:docMk/>
            <pc:sldMk cId="909339878" sldId="269"/>
            <ac:picMk id="19" creationId="{140CECF4-25F2-4D6C-B0E5-4FBABBC53746}"/>
          </ac:picMkLst>
        </pc:picChg>
        <pc:picChg chg="add mod">
          <ac:chgData name="Greacetin J-" userId="5cea85f1e2f862f4" providerId="LiveId" clId="{12D6C07C-B580-496D-9F48-C92CD9940496}" dt="2024-05-15T08:42:44.668" v="817" actId="1076"/>
          <ac:picMkLst>
            <pc:docMk/>
            <pc:sldMk cId="909339878" sldId="269"/>
            <ac:picMk id="21" creationId="{A27006BA-DB50-4F74-8C09-C6B33F371AC9}"/>
          </ac:picMkLst>
        </pc:picChg>
        <pc:picChg chg="add del mod">
          <ac:chgData name="Greacetin J-" userId="5cea85f1e2f862f4" providerId="LiveId" clId="{12D6C07C-B580-496D-9F48-C92CD9940496}" dt="2024-05-15T08:40:09.055" v="767" actId="478"/>
          <ac:picMkLst>
            <pc:docMk/>
            <pc:sldMk cId="909339878" sldId="269"/>
            <ac:picMk id="24" creationId="{6C66317F-C0EE-425C-890E-866063762409}"/>
          </ac:picMkLst>
        </pc:picChg>
        <pc:picChg chg="add mod">
          <ac:chgData name="Greacetin J-" userId="5cea85f1e2f862f4" providerId="LiveId" clId="{12D6C07C-B580-496D-9F48-C92CD9940496}" dt="2024-05-15T08:42:44.668" v="817" actId="1076"/>
          <ac:picMkLst>
            <pc:docMk/>
            <pc:sldMk cId="909339878" sldId="269"/>
            <ac:picMk id="26" creationId="{7E68AB1B-DDBB-4C58-965C-1EEC65AB5298}"/>
          </ac:picMkLst>
        </pc:picChg>
        <pc:picChg chg="add mod">
          <ac:chgData name="Greacetin J-" userId="5cea85f1e2f862f4" providerId="LiveId" clId="{12D6C07C-B580-496D-9F48-C92CD9940496}" dt="2024-05-15T08:42:44.668" v="817" actId="1076"/>
          <ac:picMkLst>
            <pc:docMk/>
            <pc:sldMk cId="909339878" sldId="269"/>
            <ac:picMk id="34" creationId="{BEDF21C4-BB9D-4D52-BC89-C81DC24E2919}"/>
          </ac:picMkLst>
        </pc:picChg>
      </pc:sldChg>
      <pc:sldChg chg="addSp delSp modSp add mod ord modTransition">
        <pc:chgData name="Greacetin J-" userId="5cea85f1e2f862f4" providerId="LiveId" clId="{12D6C07C-B580-496D-9F48-C92CD9940496}" dt="2024-05-15T09:15:42.072" v="1541"/>
        <pc:sldMkLst>
          <pc:docMk/>
          <pc:sldMk cId="363879972" sldId="270"/>
        </pc:sldMkLst>
        <pc:spChg chg="del">
          <ac:chgData name="Greacetin J-" userId="5cea85f1e2f862f4" providerId="LiveId" clId="{12D6C07C-B580-496D-9F48-C92CD9940496}" dt="2024-05-15T08:22:28.859" v="444" actId="478"/>
          <ac:spMkLst>
            <pc:docMk/>
            <pc:sldMk cId="363879972" sldId="270"/>
            <ac:spMk id="5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21:34.856" v="438" actId="1076"/>
          <ac:spMkLst>
            <pc:docMk/>
            <pc:sldMk cId="363879972" sldId="270"/>
            <ac:spMk id="6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21:55.793" v="441" actId="1076"/>
          <ac:spMkLst>
            <pc:docMk/>
            <pc:sldMk cId="363879972" sldId="270"/>
            <ac:spMk id="7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21:55.793" v="441" actId="1076"/>
          <ac:spMkLst>
            <pc:docMk/>
            <pc:sldMk cId="363879972" sldId="270"/>
            <ac:spMk id="8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21:55.793" v="441" actId="1076"/>
          <ac:spMkLst>
            <pc:docMk/>
            <pc:sldMk cId="363879972" sldId="270"/>
            <ac:spMk id="9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21:55.793" v="441" actId="1076"/>
          <ac:spMkLst>
            <pc:docMk/>
            <pc:sldMk cId="363879972" sldId="270"/>
            <ac:spMk id="10" creationId="{00000000-0000-0000-0000-000000000000}"/>
          </ac:spMkLst>
        </pc:spChg>
        <pc:spChg chg="del mod">
          <ac:chgData name="Greacetin J-" userId="5cea85f1e2f862f4" providerId="LiveId" clId="{12D6C07C-B580-496D-9F48-C92CD9940496}" dt="2024-05-15T08:16:17.168" v="359" actId="21"/>
          <ac:spMkLst>
            <pc:docMk/>
            <pc:sldMk cId="363879972" sldId="270"/>
            <ac:spMk id="11" creationId="{00000000-0000-0000-0000-000000000000}"/>
          </ac:spMkLst>
        </pc:spChg>
        <pc:spChg chg="del mod">
          <ac:chgData name="Greacetin J-" userId="5cea85f1e2f862f4" providerId="LiveId" clId="{12D6C07C-B580-496D-9F48-C92CD9940496}" dt="2024-05-15T08:16:17.168" v="359" actId="21"/>
          <ac:spMkLst>
            <pc:docMk/>
            <pc:sldMk cId="363879972" sldId="270"/>
            <ac:spMk id="12" creationId="{00000000-0000-0000-0000-000000000000}"/>
          </ac:spMkLst>
        </pc:spChg>
        <pc:spChg chg="add mod">
          <ac:chgData name="Greacetin J-" userId="5cea85f1e2f862f4" providerId="LiveId" clId="{12D6C07C-B580-496D-9F48-C92CD9940496}" dt="2024-05-15T08:22:04.714" v="442" actId="1076"/>
          <ac:spMkLst>
            <pc:docMk/>
            <pc:sldMk cId="363879972" sldId="270"/>
            <ac:spMk id="19" creationId="{B945CD47-19C2-471E-A203-C409D61D3402}"/>
          </ac:spMkLst>
        </pc:spChg>
        <pc:spChg chg="add mod">
          <ac:chgData name="Greacetin J-" userId="5cea85f1e2f862f4" providerId="LiveId" clId="{12D6C07C-B580-496D-9F48-C92CD9940496}" dt="2024-05-15T08:22:07.594" v="443" actId="1076"/>
          <ac:spMkLst>
            <pc:docMk/>
            <pc:sldMk cId="363879972" sldId="270"/>
            <ac:spMk id="20" creationId="{CEF476B4-F49C-4CCD-9ECA-DE6F438DFA3F}"/>
          </ac:spMkLst>
        </pc:spChg>
        <pc:spChg chg="add mod">
          <ac:chgData name="Greacetin J-" userId="5cea85f1e2f862f4" providerId="LiveId" clId="{12D6C07C-B580-496D-9F48-C92CD9940496}" dt="2024-05-15T08:22:29.079" v="445"/>
          <ac:spMkLst>
            <pc:docMk/>
            <pc:sldMk cId="363879972" sldId="270"/>
            <ac:spMk id="22" creationId="{AD623447-CF1B-4437-A1F0-C25C98208D7E}"/>
          </ac:spMkLst>
        </pc:spChg>
        <pc:picChg chg="add mod">
          <ac:chgData name="Greacetin J-" userId="5cea85f1e2f862f4" providerId="LiveId" clId="{12D6C07C-B580-496D-9F48-C92CD9940496}" dt="2024-05-15T08:21:55.793" v="441" actId="1076"/>
          <ac:picMkLst>
            <pc:docMk/>
            <pc:sldMk cId="363879972" sldId="270"/>
            <ac:picMk id="14" creationId="{278ED0AA-0515-4478-99CF-F629D31D21E7}"/>
          </ac:picMkLst>
        </pc:picChg>
        <pc:picChg chg="add mod">
          <ac:chgData name="Greacetin J-" userId="5cea85f1e2f862f4" providerId="LiveId" clId="{12D6C07C-B580-496D-9F48-C92CD9940496}" dt="2024-05-15T08:21:55.793" v="441" actId="1076"/>
          <ac:picMkLst>
            <pc:docMk/>
            <pc:sldMk cId="363879972" sldId="270"/>
            <ac:picMk id="16" creationId="{64101BE5-80AB-4FD5-A6D1-D8E217C7ACFF}"/>
          </ac:picMkLst>
        </pc:picChg>
        <pc:picChg chg="add del mod">
          <ac:chgData name="Greacetin J-" userId="5cea85f1e2f862f4" providerId="LiveId" clId="{12D6C07C-B580-496D-9F48-C92CD9940496}" dt="2024-05-15T08:16:17.168" v="359" actId="21"/>
          <ac:picMkLst>
            <pc:docMk/>
            <pc:sldMk cId="363879972" sldId="270"/>
            <ac:picMk id="18" creationId="{D6C17C82-5E82-49BF-A427-457C43E0428C}"/>
          </ac:picMkLst>
        </pc:picChg>
        <pc:picChg chg="add mod">
          <ac:chgData name="Greacetin J-" userId="5cea85f1e2f862f4" providerId="LiveId" clId="{12D6C07C-B580-496D-9F48-C92CD9940496}" dt="2024-05-15T08:22:04.714" v="442" actId="1076"/>
          <ac:picMkLst>
            <pc:docMk/>
            <pc:sldMk cId="363879972" sldId="270"/>
            <ac:picMk id="21" creationId="{B3DBD1AF-6F96-48E2-A850-2342A2E97BB5}"/>
          </ac:picMkLst>
        </pc:picChg>
      </pc:sldChg>
      <pc:sldChg chg="add del setBg">
        <pc:chgData name="Greacetin J-" userId="5cea85f1e2f862f4" providerId="LiveId" clId="{12D6C07C-B580-496D-9F48-C92CD9940496}" dt="2024-05-15T08:06:07.620" v="141"/>
        <pc:sldMkLst>
          <pc:docMk/>
          <pc:sldMk cId="486731600" sldId="270"/>
        </pc:sldMkLst>
      </pc:sldChg>
      <pc:sldChg chg="addSp delSp modSp add mod modTransition">
        <pc:chgData name="Greacetin J-" userId="5cea85f1e2f862f4" providerId="LiveId" clId="{12D6C07C-B580-496D-9F48-C92CD9940496}" dt="2024-05-15T09:15:43.478" v="1542"/>
        <pc:sldMkLst>
          <pc:docMk/>
          <pc:sldMk cId="2428911961" sldId="271"/>
        </pc:sldMkLst>
        <pc:spChg chg="del">
          <ac:chgData name="Greacetin J-" userId="5cea85f1e2f862f4" providerId="LiveId" clId="{12D6C07C-B580-496D-9F48-C92CD9940496}" dt="2024-05-15T08:22:32.124" v="446" actId="478"/>
          <ac:spMkLst>
            <pc:docMk/>
            <pc:sldMk cId="2428911961" sldId="271"/>
            <ac:spMk id="5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16:41.686" v="365" actId="478"/>
          <ac:spMkLst>
            <pc:docMk/>
            <pc:sldMk cId="2428911961" sldId="271"/>
            <ac:spMk id="7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16:41.686" v="365" actId="478"/>
          <ac:spMkLst>
            <pc:docMk/>
            <pc:sldMk cId="2428911961" sldId="271"/>
            <ac:spMk id="8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16:46.258" v="368" actId="478"/>
          <ac:spMkLst>
            <pc:docMk/>
            <pc:sldMk cId="2428911961" sldId="271"/>
            <ac:spMk id="9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16:46.258" v="368" actId="478"/>
          <ac:spMkLst>
            <pc:docMk/>
            <pc:sldMk cId="2428911961" sldId="271"/>
            <ac:spMk id="10" creationId="{00000000-0000-0000-0000-000000000000}"/>
          </ac:spMkLst>
        </pc:spChg>
        <pc:spChg chg="add del mod">
          <ac:chgData name="Greacetin J-" userId="5cea85f1e2f862f4" providerId="LiveId" clId="{12D6C07C-B580-496D-9F48-C92CD9940496}" dt="2024-05-15T08:21:28.878" v="434" actId="21"/>
          <ac:spMkLst>
            <pc:docMk/>
            <pc:sldMk cId="2428911961" sldId="271"/>
            <ac:spMk id="13" creationId="{7CDCB3CB-4D4E-45B4-8A5A-F85604330D55}"/>
          </ac:spMkLst>
        </pc:spChg>
        <pc:spChg chg="add del mod">
          <ac:chgData name="Greacetin J-" userId="5cea85f1e2f862f4" providerId="LiveId" clId="{12D6C07C-B580-496D-9F48-C92CD9940496}" dt="2024-05-15T08:21:28.878" v="434" actId="21"/>
          <ac:spMkLst>
            <pc:docMk/>
            <pc:sldMk cId="2428911961" sldId="271"/>
            <ac:spMk id="15" creationId="{B87FBBE7-B7F8-4976-8A2A-1E9755DD146D}"/>
          </ac:spMkLst>
        </pc:spChg>
        <pc:spChg chg="add mod">
          <ac:chgData name="Greacetin J-" userId="5cea85f1e2f862f4" providerId="LiveId" clId="{12D6C07C-B580-496D-9F48-C92CD9940496}" dt="2024-05-15T08:25:14.273" v="489" actId="1076"/>
          <ac:spMkLst>
            <pc:docMk/>
            <pc:sldMk cId="2428911961" sldId="271"/>
            <ac:spMk id="18" creationId="{4C467F11-87AD-4BCE-B822-1DD44202E602}"/>
          </ac:spMkLst>
        </pc:spChg>
        <pc:spChg chg="add mod">
          <ac:chgData name="Greacetin J-" userId="5cea85f1e2f862f4" providerId="LiveId" clId="{12D6C07C-B580-496D-9F48-C92CD9940496}" dt="2024-05-15T08:28:53.208" v="557" actId="1076"/>
          <ac:spMkLst>
            <pc:docMk/>
            <pc:sldMk cId="2428911961" sldId="271"/>
            <ac:spMk id="19" creationId="{F047FB4E-8FB7-4301-82E0-B9507B885188}"/>
          </ac:spMkLst>
        </pc:spChg>
        <pc:spChg chg="add mod">
          <ac:chgData name="Greacetin J-" userId="5cea85f1e2f862f4" providerId="LiveId" clId="{12D6C07C-B580-496D-9F48-C92CD9940496}" dt="2024-05-15T08:17:14.337" v="390" actId="571"/>
          <ac:spMkLst>
            <pc:docMk/>
            <pc:sldMk cId="2428911961" sldId="271"/>
            <ac:spMk id="21" creationId="{DCADE94A-0D18-4BAB-819B-8BC0C2C2B109}"/>
          </ac:spMkLst>
        </pc:spChg>
        <pc:spChg chg="add mod">
          <ac:chgData name="Greacetin J-" userId="5cea85f1e2f862f4" providerId="LiveId" clId="{12D6C07C-B580-496D-9F48-C92CD9940496}" dt="2024-05-15T08:22:32.332" v="447"/>
          <ac:spMkLst>
            <pc:docMk/>
            <pc:sldMk cId="2428911961" sldId="271"/>
            <ac:spMk id="22" creationId="{68970946-B3F6-4CB3-800E-36073616C426}"/>
          </ac:spMkLst>
        </pc:spChg>
        <pc:spChg chg="add mod">
          <ac:chgData name="Greacetin J-" userId="5cea85f1e2f862f4" providerId="LiveId" clId="{12D6C07C-B580-496D-9F48-C92CD9940496}" dt="2024-05-15T08:28:47.180" v="556" actId="1076"/>
          <ac:spMkLst>
            <pc:docMk/>
            <pc:sldMk cId="2428911961" sldId="271"/>
            <ac:spMk id="23" creationId="{38822675-9AF9-4518-A560-13589FFCA6F1}"/>
          </ac:spMkLst>
        </pc:spChg>
        <pc:picChg chg="add mod">
          <ac:chgData name="Greacetin J-" userId="5cea85f1e2f862f4" providerId="LiveId" clId="{12D6C07C-B580-496D-9F48-C92CD9940496}" dt="2024-05-15T08:25:14.273" v="489" actId="1076"/>
          <ac:picMkLst>
            <pc:docMk/>
            <pc:sldMk cId="2428911961" sldId="271"/>
            <ac:picMk id="12" creationId="{786C48DD-C903-4CE2-8787-C9A9D9F7AA9C}"/>
          </ac:picMkLst>
        </pc:picChg>
        <pc:picChg chg="del">
          <ac:chgData name="Greacetin J-" userId="5cea85f1e2f862f4" providerId="LiveId" clId="{12D6C07C-B580-496D-9F48-C92CD9940496}" dt="2024-05-15T08:16:41.686" v="365" actId="478"/>
          <ac:picMkLst>
            <pc:docMk/>
            <pc:sldMk cId="2428911961" sldId="271"/>
            <ac:picMk id="14" creationId="{278ED0AA-0515-4478-99CF-F629D31D21E7}"/>
          </ac:picMkLst>
        </pc:picChg>
        <pc:picChg chg="del">
          <ac:chgData name="Greacetin J-" userId="5cea85f1e2f862f4" providerId="LiveId" clId="{12D6C07C-B580-496D-9F48-C92CD9940496}" dt="2024-05-15T08:16:46.258" v="368" actId="478"/>
          <ac:picMkLst>
            <pc:docMk/>
            <pc:sldMk cId="2428911961" sldId="271"/>
            <ac:picMk id="16" creationId="{64101BE5-80AB-4FD5-A6D1-D8E217C7ACFF}"/>
          </ac:picMkLst>
        </pc:picChg>
        <pc:picChg chg="add del mod">
          <ac:chgData name="Greacetin J-" userId="5cea85f1e2f862f4" providerId="LiveId" clId="{12D6C07C-B580-496D-9F48-C92CD9940496}" dt="2024-05-15T08:21:28.878" v="434" actId="21"/>
          <ac:picMkLst>
            <pc:docMk/>
            <pc:sldMk cId="2428911961" sldId="271"/>
            <ac:picMk id="17" creationId="{1F8F9D9C-C9B4-486F-8138-F49A0F041DEA}"/>
          </ac:picMkLst>
        </pc:picChg>
        <pc:picChg chg="add del mod">
          <ac:chgData name="Greacetin J-" userId="5cea85f1e2f862f4" providerId="LiveId" clId="{12D6C07C-B580-496D-9F48-C92CD9940496}" dt="2024-05-15T08:17:27.478" v="393" actId="478"/>
          <ac:picMkLst>
            <pc:docMk/>
            <pc:sldMk cId="2428911961" sldId="271"/>
            <ac:picMk id="20" creationId="{AD1E8BE3-F1BB-447E-ABE4-3E4DB741F5FE}"/>
          </ac:picMkLst>
        </pc:picChg>
      </pc:sldChg>
      <pc:sldChg chg="add del setBg">
        <pc:chgData name="Greacetin J-" userId="5cea85f1e2f862f4" providerId="LiveId" clId="{12D6C07C-B580-496D-9F48-C92CD9940496}" dt="2024-05-15T08:42:55.319" v="819"/>
        <pc:sldMkLst>
          <pc:docMk/>
          <pc:sldMk cId="179062876" sldId="272"/>
        </pc:sldMkLst>
      </pc:sldChg>
      <pc:sldChg chg="modSp add mod ord modTransition">
        <pc:chgData name="Greacetin J-" userId="5cea85f1e2f862f4" providerId="LiveId" clId="{12D6C07C-B580-496D-9F48-C92CD9940496}" dt="2024-05-15T09:15:31.714" v="1538"/>
        <pc:sldMkLst>
          <pc:docMk/>
          <pc:sldMk cId="600147770" sldId="272"/>
        </pc:sldMkLst>
        <pc:spChg chg="mod">
          <ac:chgData name="Greacetin J-" userId="5cea85f1e2f862f4" providerId="LiveId" clId="{12D6C07C-B580-496D-9F48-C92CD9940496}" dt="2024-05-15T08:44:26.430" v="889" actId="20577"/>
          <ac:spMkLst>
            <pc:docMk/>
            <pc:sldMk cId="600147770" sldId="272"/>
            <ac:spMk id="13" creationId="{39A14644-B37E-4B8B-B869-A29CD706781E}"/>
          </ac:spMkLst>
        </pc:spChg>
      </pc:sldChg>
      <pc:sldChg chg="addSp modSp add mod ord modTransition">
        <pc:chgData name="Greacetin J-" userId="5cea85f1e2f862f4" providerId="LiveId" clId="{12D6C07C-B580-496D-9F48-C92CD9940496}" dt="2024-05-15T09:15:24.801" v="1537"/>
        <pc:sldMkLst>
          <pc:docMk/>
          <pc:sldMk cId="526154795" sldId="273"/>
        </pc:sldMkLst>
        <pc:spChg chg="mod">
          <ac:chgData name="Greacetin J-" userId="5cea85f1e2f862f4" providerId="LiveId" clId="{12D6C07C-B580-496D-9F48-C92CD9940496}" dt="2024-05-15T08:45:10.815" v="919" actId="2711"/>
          <ac:spMkLst>
            <pc:docMk/>
            <pc:sldMk cId="526154795" sldId="273"/>
            <ac:spMk id="14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46:06.985" v="962" actId="1076"/>
          <ac:spMkLst>
            <pc:docMk/>
            <pc:sldMk cId="526154795" sldId="273"/>
            <ac:spMk id="15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46:25.814" v="965" actId="1076"/>
          <ac:spMkLst>
            <pc:docMk/>
            <pc:sldMk cId="526154795" sldId="273"/>
            <ac:spMk id="16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46:47.395" v="969" actId="1076"/>
          <ac:spMkLst>
            <pc:docMk/>
            <pc:sldMk cId="526154795" sldId="273"/>
            <ac:spMk id="17" creationId="{00000000-0000-0000-0000-000000000000}"/>
          </ac:spMkLst>
        </pc:spChg>
        <pc:spChg chg="add mod">
          <ac:chgData name="Greacetin J-" userId="5cea85f1e2f862f4" providerId="LiveId" clId="{12D6C07C-B580-496D-9F48-C92CD9940496}" dt="2024-05-15T08:45:41.593" v="950" actId="113"/>
          <ac:spMkLst>
            <pc:docMk/>
            <pc:sldMk cId="526154795" sldId="273"/>
            <ac:spMk id="18" creationId="{B72BFBBC-B3E9-45C1-B949-7486FF39A8AE}"/>
          </ac:spMkLst>
        </pc:spChg>
        <pc:grpChg chg="mod">
          <ac:chgData name="Greacetin J-" userId="5cea85f1e2f862f4" providerId="LiveId" clId="{12D6C07C-B580-496D-9F48-C92CD9940496}" dt="2024-05-15T08:44:57.465" v="891" actId="1076"/>
          <ac:grpSpMkLst>
            <pc:docMk/>
            <pc:sldMk cId="526154795" sldId="273"/>
            <ac:grpSpMk id="5" creationId="{00000000-0000-0000-0000-000000000000}"/>
          </ac:grpSpMkLst>
        </pc:grpChg>
        <pc:grpChg chg="mod">
          <ac:chgData name="Greacetin J-" userId="5cea85f1e2f862f4" providerId="LiveId" clId="{12D6C07C-B580-496D-9F48-C92CD9940496}" dt="2024-05-15T08:44:57.465" v="891" actId="1076"/>
          <ac:grpSpMkLst>
            <pc:docMk/>
            <pc:sldMk cId="526154795" sldId="273"/>
            <ac:grpSpMk id="8" creationId="{00000000-0000-0000-0000-000000000000}"/>
          </ac:grpSpMkLst>
        </pc:grpChg>
        <pc:grpChg chg="mod">
          <ac:chgData name="Greacetin J-" userId="5cea85f1e2f862f4" providerId="LiveId" clId="{12D6C07C-B580-496D-9F48-C92CD9940496}" dt="2024-05-15T08:44:57.465" v="891" actId="1076"/>
          <ac:grpSpMkLst>
            <pc:docMk/>
            <pc:sldMk cId="526154795" sldId="273"/>
            <ac:grpSpMk id="11" creationId="{00000000-0000-0000-0000-000000000000}"/>
          </ac:grpSpMkLst>
        </pc:grpChg>
      </pc:sldChg>
      <pc:sldChg chg="addSp delSp modSp add mod modTransition">
        <pc:chgData name="Greacetin J-" userId="5cea85f1e2f862f4" providerId="LiveId" clId="{12D6C07C-B580-496D-9F48-C92CD9940496}" dt="2024-05-15T09:15:09.297" v="1532"/>
        <pc:sldMkLst>
          <pc:docMk/>
          <pc:sldMk cId="712571957" sldId="274"/>
        </pc:sldMkLst>
        <pc:spChg chg="del">
          <ac:chgData name="Greacetin J-" userId="5cea85f1e2f862f4" providerId="LiveId" clId="{12D6C07C-B580-496D-9F48-C92CD9940496}" dt="2024-05-15T08:47:25.571" v="983" actId="478"/>
          <ac:spMkLst>
            <pc:docMk/>
            <pc:sldMk cId="712571957" sldId="274"/>
            <ac:spMk id="15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47:25.571" v="983" actId="478"/>
          <ac:spMkLst>
            <pc:docMk/>
            <pc:sldMk cId="712571957" sldId="274"/>
            <ac:spMk id="16" creationId="{00000000-0000-0000-0000-000000000000}"/>
          </ac:spMkLst>
        </pc:spChg>
        <pc:spChg chg="del">
          <ac:chgData name="Greacetin J-" userId="5cea85f1e2f862f4" providerId="LiveId" clId="{12D6C07C-B580-496D-9F48-C92CD9940496}" dt="2024-05-15T08:47:25.571" v="983" actId="478"/>
          <ac:spMkLst>
            <pc:docMk/>
            <pc:sldMk cId="712571957" sldId="274"/>
            <ac:spMk id="17" creationId="{00000000-0000-0000-0000-000000000000}"/>
          </ac:spMkLst>
        </pc:spChg>
        <pc:spChg chg="mod">
          <ac:chgData name="Greacetin J-" userId="5cea85f1e2f862f4" providerId="LiveId" clId="{12D6C07C-B580-496D-9F48-C92CD9940496}" dt="2024-05-15T08:47:19.440" v="982" actId="14100"/>
          <ac:spMkLst>
            <pc:docMk/>
            <pc:sldMk cId="712571957" sldId="274"/>
            <ac:spMk id="18" creationId="{B72BFBBC-B3E9-45C1-B949-7486FF39A8AE}"/>
          </ac:spMkLst>
        </pc:spChg>
        <pc:spChg chg="add mod">
          <ac:chgData name="Greacetin J-" userId="5cea85f1e2f862f4" providerId="LiveId" clId="{12D6C07C-B580-496D-9F48-C92CD9940496}" dt="2024-05-15T09:12:19.790" v="1520" actId="115"/>
          <ac:spMkLst>
            <pc:docMk/>
            <pc:sldMk cId="712571957" sldId="274"/>
            <ac:spMk id="19" creationId="{70A36482-725A-42A3-923E-947F1F678D85}"/>
          </ac:spMkLst>
        </pc:spChg>
        <pc:spChg chg="add mod">
          <ac:chgData name="Greacetin J-" userId="5cea85f1e2f862f4" providerId="LiveId" clId="{12D6C07C-B580-496D-9F48-C92CD9940496}" dt="2024-05-15T08:51:04.016" v="1034" actId="1076"/>
          <ac:spMkLst>
            <pc:docMk/>
            <pc:sldMk cId="712571957" sldId="274"/>
            <ac:spMk id="20" creationId="{4776199B-0E9D-4153-A0A0-D2E9611B6236}"/>
          </ac:spMkLst>
        </pc:spChg>
        <pc:spChg chg="add mod">
          <ac:chgData name="Greacetin J-" userId="5cea85f1e2f862f4" providerId="LiveId" clId="{12D6C07C-B580-496D-9F48-C92CD9940496}" dt="2024-05-15T08:50:34.273" v="1029" actId="1076"/>
          <ac:spMkLst>
            <pc:docMk/>
            <pc:sldMk cId="712571957" sldId="274"/>
            <ac:spMk id="24" creationId="{D3E47550-63CB-45CE-9863-B168BE404AC6}"/>
          </ac:spMkLst>
        </pc:spChg>
        <pc:spChg chg="add mod">
          <ac:chgData name="Greacetin J-" userId="5cea85f1e2f862f4" providerId="LiveId" clId="{12D6C07C-B580-496D-9F48-C92CD9940496}" dt="2024-05-15T08:50:43.197" v="1033" actId="1076"/>
          <ac:spMkLst>
            <pc:docMk/>
            <pc:sldMk cId="712571957" sldId="274"/>
            <ac:spMk id="25" creationId="{725E4BEF-1251-48E5-9A80-FDF052361976}"/>
          </ac:spMkLst>
        </pc:spChg>
        <pc:spChg chg="add mod">
          <ac:chgData name="Greacetin J-" userId="5cea85f1e2f862f4" providerId="LiveId" clId="{12D6C07C-B580-496D-9F48-C92CD9940496}" dt="2024-05-15T08:50:18.638" v="1024" actId="1076"/>
          <ac:spMkLst>
            <pc:docMk/>
            <pc:sldMk cId="712571957" sldId="274"/>
            <ac:spMk id="26" creationId="{E53707F1-0B55-4CC6-9281-75A2F4D880F3}"/>
          </ac:spMkLst>
        </pc:spChg>
        <pc:grpChg chg="del">
          <ac:chgData name="Greacetin J-" userId="5cea85f1e2f862f4" providerId="LiveId" clId="{12D6C07C-B580-496D-9F48-C92CD9940496}" dt="2024-05-15T08:47:25.571" v="983" actId="478"/>
          <ac:grpSpMkLst>
            <pc:docMk/>
            <pc:sldMk cId="712571957" sldId="274"/>
            <ac:grpSpMk id="5" creationId="{00000000-0000-0000-0000-000000000000}"/>
          </ac:grpSpMkLst>
        </pc:grpChg>
        <pc:grpChg chg="del">
          <ac:chgData name="Greacetin J-" userId="5cea85f1e2f862f4" providerId="LiveId" clId="{12D6C07C-B580-496D-9F48-C92CD9940496}" dt="2024-05-15T08:47:25.571" v="983" actId="478"/>
          <ac:grpSpMkLst>
            <pc:docMk/>
            <pc:sldMk cId="712571957" sldId="274"/>
            <ac:grpSpMk id="8" creationId="{00000000-0000-0000-0000-000000000000}"/>
          </ac:grpSpMkLst>
        </pc:grpChg>
        <pc:grpChg chg="del">
          <ac:chgData name="Greacetin J-" userId="5cea85f1e2f862f4" providerId="LiveId" clId="{12D6C07C-B580-496D-9F48-C92CD9940496}" dt="2024-05-15T08:47:25.571" v="983" actId="478"/>
          <ac:grpSpMkLst>
            <pc:docMk/>
            <pc:sldMk cId="712571957" sldId="274"/>
            <ac:grpSpMk id="11" creationId="{00000000-0000-0000-0000-000000000000}"/>
          </ac:grpSpMkLst>
        </pc:grpChg>
        <pc:picChg chg="add mod">
          <ac:chgData name="Greacetin J-" userId="5cea85f1e2f862f4" providerId="LiveId" clId="{12D6C07C-B580-496D-9F48-C92CD9940496}" dt="2024-05-15T08:50:38.672" v="1032" actId="14100"/>
          <ac:picMkLst>
            <pc:docMk/>
            <pc:sldMk cId="712571957" sldId="274"/>
            <ac:picMk id="21" creationId="{E34B911B-3DF8-4D60-B814-286D337145E1}"/>
          </ac:picMkLst>
        </pc:picChg>
        <pc:picChg chg="add mod">
          <ac:chgData name="Greacetin J-" userId="5cea85f1e2f862f4" providerId="LiveId" clId="{12D6C07C-B580-496D-9F48-C92CD9940496}" dt="2024-05-15T08:50:43.197" v="1033" actId="1076"/>
          <ac:picMkLst>
            <pc:docMk/>
            <pc:sldMk cId="712571957" sldId="274"/>
            <ac:picMk id="22" creationId="{C1651E29-BEF0-49D0-B361-D83B5274EC5F}"/>
          </ac:picMkLst>
        </pc:picChg>
        <pc:picChg chg="add mod">
          <ac:chgData name="Greacetin J-" userId="5cea85f1e2f862f4" providerId="LiveId" clId="{12D6C07C-B580-496D-9F48-C92CD9940496}" dt="2024-05-15T08:50:18.638" v="1024" actId="1076"/>
          <ac:picMkLst>
            <pc:docMk/>
            <pc:sldMk cId="712571957" sldId="274"/>
            <ac:picMk id="23" creationId="{0677A0E4-5E29-4190-A419-573A7CC7F470}"/>
          </ac:picMkLst>
        </pc:picChg>
      </pc:sldChg>
      <pc:sldChg chg="addSp delSp modSp add mod modTransition">
        <pc:chgData name="Greacetin J-" userId="5cea85f1e2f862f4" providerId="LiveId" clId="{12D6C07C-B580-496D-9F48-C92CD9940496}" dt="2024-05-15T09:13:29.830" v="1529" actId="1076"/>
        <pc:sldMkLst>
          <pc:docMk/>
          <pc:sldMk cId="4036517077" sldId="275"/>
        </pc:sldMkLst>
        <pc:spChg chg="del">
          <ac:chgData name="Greacetin J-" userId="5cea85f1e2f862f4" providerId="LiveId" clId="{12D6C07C-B580-496D-9F48-C92CD9940496}" dt="2024-05-15T08:51:23.066" v="1036" actId="478"/>
          <ac:spMkLst>
            <pc:docMk/>
            <pc:sldMk cId="4036517077" sldId="275"/>
            <ac:spMk id="19" creationId="{70A36482-725A-42A3-923E-947F1F678D85}"/>
          </ac:spMkLst>
        </pc:spChg>
        <pc:spChg chg="mod">
          <ac:chgData name="Greacetin J-" userId="5cea85f1e2f862f4" providerId="LiveId" clId="{12D6C07C-B580-496D-9F48-C92CD9940496}" dt="2024-05-15T09:13:26.993" v="1528" actId="1076"/>
          <ac:spMkLst>
            <pc:docMk/>
            <pc:sldMk cId="4036517077" sldId="275"/>
            <ac:spMk id="20" creationId="{4776199B-0E9D-4153-A0A0-D2E9611B6236}"/>
          </ac:spMkLst>
        </pc:spChg>
        <pc:spChg chg="del">
          <ac:chgData name="Greacetin J-" userId="5cea85f1e2f862f4" providerId="LiveId" clId="{12D6C07C-B580-496D-9F48-C92CD9940496}" dt="2024-05-15T08:51:52.136" v="1067" actId="478"/>
          <ac:spMkLst>
            <pc:docMk/>
            <pc:sldMk cId="4036517077" sldId="275"/>
            <ac:spMk id="24" creationId="{D3E47550-63CB-45CE-9863-B168BE404AC6}"/>
          </ac:spMkLst>
        </pc:spChg>
        <pc:spChg chg="del">
          <ac:chgData name="Greacetin J-" userId="5cea85f1e2f862f4" providerId="LiveId" clId="{12D6C07C-B580-496D-9F48-C92CD9940496}" dt="2024-05-15T08:51:52.136" v="1067" actId="478"/>
          <ac:spMkLst>
            <pc:docMk/>
            <pc:sldMk cId="4036517077" sldId="275"/>
            <ac:spMk id="25" creationId="{725E4BEF-1251-48E5-9A80-FDF052361976}"/>
          </ac:spMkLst>
        </pc:spChg>
        <pc:spChg chg="del">
          <ac:chgData name="Greacetin J-" userId="5cea85f1e2f862f4" providerId="LiveId" clId="{12D6C07C-B580-496D-9F48-C92CD9940496}" dt="2024-05-15T08:51:52.136" v="1067" actId="478"/>
          <ac:spMkLst>
            <pc:docMk/>
            <pc:sldMk cId="4036517077" sldId="275"/>
            <ac:spMk id="26" creationId="{E53707F1-0B55-4CC6-9281-75A2F4D880F3}"/>
          </ac:spMkLst>
        </pc:spChg>
        <pc:spChg chg="add del mod">
          <ac:chgData name="Greacetin J-" userId="5cea85f1e2f862f4" providerId="LiveId" clId="{12D6C07C-B580-496D-9F48-C92CD9940496}" dt="2024-05-15T08:58:06.174" v="1162" actId="478"/>
          <ac:spMkLst>
            <pc:docMk/>
            <pc:sldMk cId="4036517077" sldId="275"/>
            <ac:spMk id="27" creationId="{14AB63BC-0A6D-4CD1-AC81-EF5ACB20AFAD}"/>
          </ac:spMkLst>
        </pc:spChg>
        <pc:spChg chg="add del mod">
          <ac:chgData name="Greacetin J-" userId="5cea85f1e2f862f4" providerId="LiveId" clId="{12D6C07C-B580-496D-9F48-C92CD9940496}" dt="2024-05-15T08:58:06.174" v="1162" actId="478"/>
          <ac:spMkLst>
            <pc:docMk/>
            <pc:sldMk cId="4036517077" sldId="275"/>
            <ac:spMk id="28" creationId="{4FCC3C8D-BDC1-48A1-BE2F-BA5EDE14E46C}"/>
          </ac:spMkLst>
        </pc:spChg>
        <pc:spChg chg="add del mod">
          <ac:chgData name="Greacetin J-" userId="5cea85f1e2f862f4" providerId="LiveId" clId="{12D6C07C-B580-496D-9F48-C92CD9940496}" dt="2024-05-15T08:58:06.174" v="1162" actId="478"/>
          <ac:spMkLst>
            <pc:docMk/>
            <pc:sldMk cId="4036517077" sldId="275"/>
            <ac:spMk id="29" creationId="{F9438350-7ED1-49BE-9D0E-50D5DC5F40A5}"/>
          </ac:spMkLst>
        </pc:spChg>
        <pc:spChg chg="add mod">
          <ac:chgData name="Greacetin J-" userId="5cea85f1e2f862f4" providerId="LiveId" clId="{12D6C07C-B580-496D-9F48-C92CD9940496}" dt="2024-05-15T09:13:29.830" v="1529" actId="1076"/>
          <ac:spMkLst>
            <pc:docMk/>
            <pc:sldMk cId="4036517077" sldId="275"/>
            <ac:spMk id="31" creationId="{E9606FE2-6FDD-4830-8A62-7FA66DBF550B}"/>
          </ac:spMkLst>
        </pc:spChg>
        <pc:spChg chg="add mod">
          <ac:chgData name="Greacetin J-" userId="5cea85f1e2f862f4" providerId="LiveId" clId="{12D6C07C-B580-496D-9F48-C92CD9940496}" dt="2024-05-15T09:13:14.179" v="1526"/>
          <ac:spMkLst>
            <pc:docMk/>
            <pc:sldMk cId="4036517077" sldId="275"/>
            <ac:spMk id="32" creationId="{776EC2A7-1BE2-4561-BD1C-1338A67B2669}"/>
          </ac:spMkLst>
        </pc:spChg>
        <pc:picChg chg="add del mod">
          <ac:chgData name="Greacetin J-" userId="5cea85f1e2f862f4" providerId="LiveId" clId="{12D6C07C-B580-496D-9F48-C92CD9940496}" dt="2024-05-15T08:58:06.174" v="1162" actId="478"/>
          <ac:picMkLst>
            <pc:docMk/>
            <pc:sldMk cId="4036517077" sldId="275"/>
            <ac:picMk id="15" creationId="{1DA41A2D-0010-4A49-9949-9C184B97C259}"/>
          </ac:picMkLst>
        </pc:picChg>
        <pc:picChg chg="add del mod">
          <ac:chgData name="Greacetin J-" userId="5cea85f1e2f862f4" providerId="LiveId" clId="{12D6C07C-B580-496D-9F48-C92CD9940496}" dt="2024-05-15T08:58:06.174" v="1162" actId="478"/>
          <ac:picMkLst>
            <pc:docMk/>
            <pc:sldMk cId="4036517077" sldId="275"/>
            <ac:picMk id="16" creationId="{BC0C5081-E458-460F-9931-02AA364D3359}"/>
          </ac:picMkLst>
        </pc:picChg>
        <pc:picChg chg="add del mod">
          <ac:chgData name="Greacetin J-" userId="5cea85f1e2f862f4" providerId="LiveId" clId="{12D6C07C-B580-496D-9F48-C92CD9940496}" dt="2024-05-15T08:58:06.174" v="1162" actId="478"/>
          <ac:picMkLst>
            <pc:docMk/>
            <pc:sldMk cId="4036517077" sldId="275"/>
            <ac:picMk id="17" creationId="{AA638CE4-2652-4619-A5E5-181367934284}"/>
          </ac:picMkLst>
        </pc:picChg>
        <pc:picChg chg="del">
          <ac:chgData name="Greacetin J-" userId="5cea85f1e2f862f4" providerId="LiveId" clId="{12D6C07C-B580-496D-9F48-C92CD9940496}" dt="2024-05-15T08:51:52.136" v="1067" actId="478"/>
          <ac:picMkLst>
            <pc:docMk/>
            <pc:sldMk cId="4036517077" sldId="275"/>
            <ac:picMk id="21" creationId="{E34B911B-3DF8-4D60-B814-286D337145E1}"/>
          </ac:picMkLst>
        </pc:picChg>
        <pc:picChg chg="del">
          <ac:chgData name="Greacetin J-" userId="5cea85f1e2f862f4" providerId="LiveId" clId="{12D6C07C-B580-496D-9F48-C92CD9940496}" dt="2024-05-15T08:51:52.136" v="1067" actId="478"/>
          <ac:picMkLst>
            <pc:docMk/>
            <pc:sldMk cId="4036517077" sldId="275"/>
            <ac:picMk id="22" creationId="{C1651E29-BEF0-49D0-B361-D83B5274EC5F}"/>
          </ac:picMkLst>
        </pc:picChg>
        <pc:picChg chg="del">
          <ac:chgData name="Greacetin J-" userId="5cea85f1e2f862f4" providerId="LiveId" clId="{12D6C07C-B580-496D-9F48-C92CD9940496}" dt="2024-05-15T08:51:52.136" v="1067" actId="478"/>
          <ac:picMkLst>
            <pc:docMk/>
            <pc:sldMk cId="4036517077" sldId="275"/>
            <ac:picMk id="23" creationId="{0677A0E4-5E29-4190-A419-573A7CC7F470}"/>
          </ac:picMkLst>
        </pc:picChg>
        <pc:picChg chg="add mod">
          <ac:chgData name="Greacetin J-" userId="5cea85f1e2f862f4" providerId="LiveId" clId="{12D6C07C-B580-496D-9F48-C92CD9940496}" dt="2024-05-15T09:13:29.830" v="1529" actId="1076"/>
          <ac:picMkLst>
            <pc:docMk/>
            <pc:sldMk cId="4036517077" sldId="275"/>
            <ac:picMk id="30" creationId="{5858BF7D-3C50-4E5B-AB31-3D5B365FE936}"/>
          </ac:picMkLst>
        </pc:picChg>
      </pc:sldChg>
      <pc:sldChg chg="addSp delSp modSp add mod modTransition">
        <pc:chgData name="Greacetin J-" userId="5cea85f1e2f862f4" providerId="LiveId" clId="{12D6C07C-B580-496D-9F48-C92CD9940496}" dt="2024-05-15T09:13:57.199" v="1531" actId="1076"/>
        <pc:sldMkLst>
          <pc:docMk/>
          <pc:sldMk cId="4087541614" sldId="276"/>
        </pc:sldMkLst>
        <pc:spChg chg="add mod">
          <ac:chgData name="Greacetin J-" userId="5cea85f1e2f862f4" providerId="LiveId" clId="{12D6C07C-B580-496D-9F48-C92CD9940496}" dt="2024-05-15T09:13:15.842" v="1527"/>
          <ac:spMkLst>
            <pc:docMk/>
            <pc:sldMk cId="4087541614" sldId="276"/>
            <ac:spMk id="19" creationId="{4BC3C844-A45B-4093-8F24-ABC862E227FA}"/>
          </ac:spMkLst>
        </pc:spChg>
        <pc:spChg chg="mod">
          <ac:chgData name="Greacetin J-" userId="5cea85f1e2f862f4" providerId="LiveId" clId="{12D6C07C-B580-496D-9F48-C92CD9940496}" dt="2024-05-15T09:13:57.199" v="1531" actId="1076"/>
          <ac:spMkLst>
            <pc:docMk/>
            <pc:sldMk cId="4087541614" sldId="276"/>
            <ac:spMk id="20" creationId="{4776199B-0E9D-4153-A0A0-D2E9611B6236}"/>
          </ac:spMkLst>
        </pc:spChg>
        <pc:spChg chg="mod">
          <ac:chgData name="Greacetin J-" userId="5cea85f1e2f862f4" providerId="LiveId" clId="{12D6C07C-B580-496D-9F48-C92CD9940496}" dt="2024-05-15T09:13:02.680" v="1525" actId="1076"/>
          <ac:spMkLst>
            <pc:docMk/>
            <pc:sldMk cId="4087541614" sldId="276"/>
            <ac:spMk id="27" creationId="{14AB63BC-0A6D-4CD1-AC81-EF5ACB20AFAD}"/>
          </ac:spMkLst>
        </pc:spChg>
        <pc:spChg chg="mod">
          <ac:chgData name="Greacetin J-" userId="5cea85f1e2f862f4" providerId="LiveId" clId="{12D6C07C-B580-496D-9F48-C92CD9940496}" dt="2024-05-15T09:13:02.680" v="1525" actId="1076"/>
          <ac:spMkLst>
            <pc:docMk/>
            <pc:sldMk cId="4087541614" sldId="276"/>
            <ac:spMk id="28" creationId="{4FCC3C8D-BDC1-48A1-BE2F-BA5EDE14E46C}"/>
          </ac:spMkLst>
        </pc:spChg>
        <pc:spChg chg="mod">
          <ac:chgData name="Greacetin J-" userId="5cea85f1e2f862f4" providerId="LiveId" clId="{12D6C07C-B580-496D-9F48-C92CD9940496}" dt="2024-05-15T09:13:02.680" v="1525" actId="1076"/>
          <ac:spMkLst>
            <pc:docMk/>
            <pc:sldMk cId="4087541614" sldId="276"/>
            <ac:spMk id="29" creationId="{F9438350-7ED1-49BE-9D0E-50D5DC5F40A5}"/>
          </ac:spMkLst>
        </pc:spChg>
        <pc:spChg chg="del">
          <ac:chgData name="Greacetin J-" userId="5cea85f1e2f862f4" providerId="LiveId" clId="{12D6C07C-B580-496D-9F48-C92CD9940496}" dt="2024-05-15T08:57:21.808" v="1151" actId="478"/>
          <ac:spMkLst>
            <pc:docMk/>
            <pc:sldMk cId="4087541614" sldId="276"/>
            <ac:spMk id="31" creationId="{E9606FE2-6FDD-4830-8A62-7FA66DBF550B}"/>
          </ac:spMkLst>
        </pc:spChg>
        <pc:grpChg chg="mod">
          <ac:chgData name="Greacetin J-" userId="5cea85f1e2f862f4" providerId="LiveId" clId="{12D6C07C-B580-496D-9F48-C92CD9940496}" dt="2024-05-15T08:57:24.380" v="1153" actId="1076"/>
          <ac:grpSpMkLst>
            <pc:docMk/>
            <pc:sldMk cId="4087541614" sldId="276"/>
            <ac:grpSpMk id="2" creationId="{00000000-0000-0000-0000-000000000000}"/>
          </ac:grpSpMkLst>
        </pc:grpChg>
        <pc:picChg chg="mod">
          <ac:chgData name="Greacetin J-" userId="5cea85f1e2f862f4" providerId="LiveId" clId="{12D6C07C-B580-496D-9F48-C92CD9940496}" dt="2024-05-15T09:13:02.680" v="1525" actId="1076"/>
          <ac:picMkLst>
            <pc:docMk/>
            <pc:sldMk cId="4087541614" sldId="276"/>
            <ac:picMk id="15" creationId="{1DA41A2D-0010-4A49-9949-9C184B97C259}"/>
          </ac:picMkLst>
        </pc:picChg>
        <pc:picChg chg="mod">
          <ac:chgData name="Greacetin J-" userId="5cea85f1e2f862f4" providerId="LiveId" clId="{12D6C07C-B580-496D-9F48-C92CD9940496}" dt="2024-05-15T09:13:02.680" v="1525" actId="1076"/>
          <ac:picMkLst>
            <pc:docMk/>
            <pc:sldMk cId="4087541614" sldId="276"/>
            <ac:picMk id="16" creationId="{BC0C5081-E458-460F-9931-02AA364D3359}"/>
          </ac:picMkLst>
        </pc:picChg>
        <pc:picChg chg="mod">
          <ac:chgData name="Greacetin J-" userId="5cea85f1e2f862f4" providerId="LiveId" clId="{12D6C07C-B580-496D-9F48-C92CD9940496}" dt="2024-05-15T09:13:02.680" v="1525" actId="1076"/>
          <ac:picMkLst>
            <pc:docMk/>
            <pc:sldMk cId="4087541614" sldId="276"/>
            <ac:picMk id="17" creationId="{AA638CE4-2652-4619-A5E5-181367934284}"/>
          </ac:picMkLst>
        </pc:picChg>
        <pc:picChg chg="del">
          <ac:chgData name="Greacetin J-" userId="5cea85f1e2f862f4" providerId="LiveId" clId="{12D6C07C-B580-496D-9F48-C92CD9940496}" dt="2024-05-15T08:57:21.808" v="1151" actId="478"/>
          <ac:picMkLst>
            <pc:docMk/>
            <pc:sldMk cId="4087541614" sldId="276"/>
            <ac:picMk id="30" creationId="{5858BF7D-3C50-4E5B-AB31-3D5B365FE936}"/>
          </ac:picMkLst>
        </pc:picChg>
      </pc:sldChg>
      <pc:sldChg chg="addSp delSp modSp add mod ord modTransition">
        <pc:chgData name="Greacetin J-" userId="5cea85f1e2f862f4" providerId="LiveId" clId="{12D6C07C-B580-496D-9F48-C92CD9940496}" dt="2024-05-15T09:11:52.001" v="1516"/>
        <pc:sldMkLst>
          <pc:docMk/>
          <pc:sldMk cId="1623625532" sldId="277"/>
        </pc:sldMkLst>
        <pc:spChg chg="add mod">
          <ac:chgData name="Greacetin J-" userId="5cea85f1e2f862f4" providerId="LiveId" clId="{12D6C07C-B580-496D-9F48-C92CD9940496}" dt="2024-05-15T09:06:45.661" v="1297" actId="1076"/>
          <ac:spMkLst>
            <pc:docMk/>
            <pc:sldMk cId="1623625532" sldId="277"/>
            <ac:spMk id="16" creationId="{389369D2-8FDC-4B62-9CEE-C0B58777888F}"/>
          </ac:spMkLst>
        </pc:spChg>
        <pc:spChg chg="mod">
          <ac:chgData name="Greacetin J-" userId="5cea85f1e2f862f4" providerId="LiveId" clId="{12D6C07C-B580-496D-9F48-C92CD9940496}" dt="2024-05-15T09:00:56.444" v="1260" actId="14100"/>
          <ac:spMkLst>
            <pc:docMk/>
            <pc:sldMk cId="1623625532" sldId="277"/>
            <ac:spMk id="18" creationId="{B72BFBBC-B3E9-45C1-B949-7486FF39A8AE}"/>
          </ac:spMkLst>
        </pc:spChg>
        <pc:spChg chg="mod">
          <ac:chgData name="Greacetin J-" userId="5cea85f1e2f862f4" providerId="LiveId" clId="{12D6C07C-B580-496D-9F48-C92CD9940496}" dt="2024-05-15T09:06:10.697" v="1285"/>
          <ac:spMkLst>
            <pc:docMk/>
            <pc:sldMk cId="1623625532" sldId="277"/>
            <ac:spMk id="19" creationId="{70A36482-725A-42A3-923E-947F1F678D85}"/>
          </ac:spMkLst>
        </pc:spChg>
        <pc:spChg chg="mod">
          <ac:chgData name="Greacetin J-" userId="5cea85f1e2f862f4" providerId="LiveId" clId="{12D6C07C-B580-496D-9F48-C92CD9940496}" dt="2024-05-15T09:05:48.708" v="1278" actId="108"/>
          <ac:spMkLst>
            <pc:docMk/>
            <pc:sldMk cId="1623625532" sldId="277"/>
            <ac:spMk id="20" creationId="{4776199B-0E9D-4153-A0A0-D2E9611B6236}"/>
          </ac:spMkLst>
        </pc:spChg>
        <pc:spChg chg="del">
          <ac:chgData name="Greacetin J-" userId="5cea85f1e2f862f4" providerId="LiveId" clId="{12D6C07C-B580-496D-9F48-C92CD9940496}" dt="2024-05-15T09:05:54.052" v="1279" actId="478"/>
          <ac:spMkLst>
            <pc:docMk/>
            <pc:sldMk cId="1623625532" sldId="277"/>
            <ac:spMk id="24" creationId="{D3E47550-63CB-45CE-9863-B168BE404AC6}"/>
          </ac:spMkLst>
        </pc:spChg>
        <pc:spChg chg="del">
          <ac:chgData name="Greacetin J-" userId="5cea85f1e2f862f4" providerId="LiveId" clId="{12D6C07C-B580-496D-9F48-C92CD9940496}" dt="2024-05-15T09:05:54.052" v="1279" actId="478"/>
          <ac:spMkLst>
            <pc:docMk/>
            <pc:sldMk cId="1623625532" sldId="277"/>
            <ac:spMk id="25" creationId="{725E4BEF-1251-48E5-9A80-FDF052361976}"/>
          </ac:spMkLst>
        </pc:spChg>
        <pc:spChg chg="del">
          <ac:chgData name="Greacetin J-" userId="5cea85f1e2f862f4" providerId="LiveId" clId="{12D6C07C-B580-496D-9F48-C92CD9940496}" dt="2024-05-15T09:05:54.052" v="1279" actId="478"/>
          <ac:spMkLst>
            <pc:docMk/>
            <pc:sldMk cId="1623625532" sldId="277"/>
            <ac:spMk id="26" creationId="{E53707F1-0B55-4CC6-9281-75A2F4D880F3}"/>
          </ac:spMkLst>
        </pc:spChg>
        <pc:picChg chg="add mod">
          <ac:chgData name="Greacetin J-" userId="5cea85f1e2f862f4" providerId="LiveId" clId="{12D6C07C-B580-496D-9F48-C92CD9940496}" dt="2024-05-15T09:06:45.661" v="1297" actId="1076"/>
          <ac:picMkLst>
            <pc:docMk/>
            <pc:sldMk cId="1623625532" sldId="277"/>
            <ac:picMk id="15" creationId="{91AB4FBF-222F-4049-B4A7-DC2C6594FB99}"/>
          </ac:picMkLst>
        </pc:picChg>
        <pc:picChg chg="del">
          <ac:chgData name="Greacetin J-" userId="5cea85f1e2f862f4" providerId="LiveId" clId="{12D6C07C-B580-496D-9F48-C92CD9940496}" dt="2024-05-15T09:05:54.052" v="1279" actId="478"/>
          <ac:picMkLst>
            <pc:docMk/>
            <pc:sldMk cId="1623625532" sldId="277"/>
            <ac:picMk id="21" creationId="{E34B911B-3DF8-4D60-B814-286D337145E1}"/>
          </ac:picMkLst>
        </pc:picChg>
        <pc:picChg chg="del">
          <ac:chgData name="Greacetin J-" userId="5cea85f1e2f862f4" providerId="LiveId" clId="{12D6C07C-B580-496D-9F48-C92CD9940496}" dt="2024-05-15T09:05:54.052" v="1279" actId="478"/>
          <ac:picMkLst>
            <pc:docMk/>
            <pc:sldMk cId="1623625532" sldId="277"/>
            <ac:picMk id="22" creationId="{C1651E29-BEF0-49D0-B361-D83B5274EC5F}"/>
          </ac:picMkLst>
        </pc:picChg>
        <pc:picChg chg="del">
          <ac:chgData name="Greacetin J-" userId="5cea85f1e2f862f4" providerId="LiveId" clId="{12D6C07C-B580-496D-9F48-C92CD9940496}" dt="2024-05-15T09:05:54.052" v="1279" actId="478"/>
          <ac:picMkLst>
            <pc:docMk/>
            <pc:sldMk cId="1623625532" sldId="277"/>
            <ac:picMk id="23" creationId="{0677A0E4-5E29-4190-A419-573A7CC7F470}"/>
          </ac:picMkLst>
        </pc:picChg>
      </pc:sldChg>
      <pc:sldChg chg="addSp delSp modSp add mod modTransition">
        <pc:chgData name="Greacetin J-" userId="5cea85f1e2f862f4" providerId="LiveId" clId="{12D6C07C-B580-496D-9F48-C92CD9940496}" dt="2024-05-15T09:11:43.047" v="1515" actId="1076"/>
        <pc:sldMkLst>
          <pc:docMk/>
          <pc:sldMk cId="2368609322" sldId="278"/>
        </pc:sldMkLst>
        <pc:spChg chg="mod">
          <ac:chgData name="Greacetin J-" userId="5cea85f1e2f862f4" providerId="LiveId" clId="{12D6C07C-B580-496D-9F48-C92CD9940496}" dt="2024-05-15T09:08:36.263" v="1347" actId="1076"/>
          <ac:spMkLst>
            <pc:docMk/>
            <pc:sldMk cId="2368609322" sldId="278"/>
            <ac:spMk id="16" creationId="{389369D2-8FDC-4B62-9CEE-C0B58777888F}"/>
          </ac:spMkLst>
        </pc:spChg>
        <pc:spChg chg="mod">
          <ac:chgData name="Greacetin J-" userId="5cea85f1e2f862f4" providerId="LiveId" clId="{12D6C07C-B580-496D-9F48-C92CD9940496}" dt="2024-05-15T09:07:19.523" v="1308" actId="20577"/>
          <ac:spMkLst>
            <pc:docMk/>
            <pc:sldMk cId="2368609322" sldId="278"/>
            <ac:spMk id="20" creationId="{4776199B-0E9D-4153-A0A0-D2E9611B6236}"/>
          </ac:spMkLst>
        </pc:spChg>
        <pc:spChg chg="add mod">
          <ac:chgData name="Greacetin J-" userId="5cea85f1e2f862f4" providerId="LiveId" clId="{12D6C07C-B580-496D-9F48-C92CD9940496}" dt="2024-05-15T09:10:40.444" v="1438" actId="1076"/>
          <ac:spMkLst>
            <pc:docMk/>
            <pc:sldMk cId="2368609322" sldId="278"/>
            <ac:spMk id="23" creationId="{EDC8BD84-A350-4CBD-BBEA-919C0653672F}"/>
          </ac:spMkLst>
        </pc:spChg>
        <pc:spChg chg="add mod">
          <ac:chgData name="Greacetin J-" userId="5cea85f1e2f862f4" providerId="LiveId" clId="{12D6C07C-B580-496D-9F48-C92CD9940496}" dt="2024-05-15T09:11:03.219" v="1471" actId="1076"/>
          <ac:spMkLst>
            <pc:docMk/>
            <pc:sldMk cId="2368609322" sldId="278"/>
            <ac:spMk id="24" creationId="{1F4D4ED9-DAAA-497B-B21C-D1A38A85EFA1}"/>
          </ac:spMkLst>
        </pc:spChg>
        <pc:spChg chg="add mod">
          <ac:chgData name="Greacetin J-" userId="5cea85f1e2f862f4" providerId="LiveId" clId="{12D6C07C-B580-496D-9F48-C92CD9940496}" dt="2024-05-15T09:11:27.868" v="1491" actId="20577"/>
          <ac:spMkLst>
            <pc:docMk/>
            <pc:sldMk cId="2368609322" sldId="278"/>
            <ac:spMk id="25" creationId="{26924968-B982-4B3C-B54B-986BB5AA45C9}"/>
          </ac:spMkLst>
        </pc:spChg>
        <pc:spChg chg="add mod">
          <ac:chgData name="Greacetin J-" userId="5cea85f1e2f862f4" providerId="LiveId" clId="{12D6C07C-B580-496D-9F48-C92CD9940496}" dt="2024-05-15T09:11:43.047" v="1515" actId="1076"/>
          <ac:spMkLst>
            <pc:docMk/>
            <pc:sldMk cId="2368609322" sldId="278"/>
            <ac:spMk id="26" creationId="{6BA9C3A7-22B2-4643-8AB8-AB36EF579690}"/>
          </ac:spMkLst>
        </pc:spChg>
        <pc:picChg chg="add mod">
          <ac:chgData name="Greacetin J-" userId="5cea85f1e2f862f4" providerId="LiveId" clId="{12D6C07C-B580-496D-9F48-C92CD9940496}" dt="2024-05-15T09:08:41.841" v="1350" actId="1076"/>
          <ac:picMkLst>
            <pc:docMk/>
            <pc:sldMk cId="2368609322" sldId="278"/>
            <ac:picMk id="6" creationId="{C02C38BD-BF8F-4CF2-99EA-89FAE4A31620}"/>
          </ac:picMkLst>
        </pc:picChg>
        <pc:picChg chg="add mod">
          <ac:chgData name="Greacetin J-" userId="5cea85f1e2f862f4" providerId="LiveId" clId="{12D6C07C-B580-496D-9F48-C92CD9940496}" dt="2024-05-15T09:09:11.560" v="1370" actId="14100"/>
          <ac:picMkLst>
            <pc:docMk/>
            <pc:sldMk cId="2368609322" sldId="278"/>
            <ac:picMk id="13" creationId="{BAE42F06-EAC9-4853-8C42-94A1586531AF}"/>
          </ac:picMkLst>
        </pc:picChg>
        <pc:picChg chg="del">
          <ac:chgData name="Greacetin J-" userId="5cea85f1e2f862f4" providerId="LiveId" clId="{12D6C07C-B580-496D-9F48-C92CD9940496}" dt="2024-05-15T09:07:40.786" v="1309" actId="478"/>
          <ac:picMkLst>
            <pc:docMk/>
            <pc:sldMk cId="2368609322" sldId="278"/>
            <ac:picMk id="15" creationId="{91AB4FBF-222F-4049-B4A7-DC2C6594FB99}"/>
          </ac:picMkLst>
        </pc:picChg>
        <pc:picChg chg="add mod">
          <ac:chgData name="Greacetin J-" userId="5cea85f1e2f862f4" providerId="LiveId" clId="{12D6C07C-B580-496D-9F48-C92CD9940496}" dt="2024-05-15T09:09:14.979" v="1372" actId="1076"/>
          <ac:picMkLst>
            <pc:docMk/>
            <pc:sldMk cId="2368609322" sldId="278"/>
            <ac:picMk id="17" creationId="{5C8646D8-9C95-4E31-819F-5C63A82E0125}"/>
          </ac:picMkLst>
        </pc:picChg>
        <pc:picChg chg="add mod">
          <ac:chgData name="Greacetin J-" userId="5cea85f1e2f862f4" providerId="LiveId" clId="{12D6C07C-B580-496D-9F48-C92CD9940496}" dt="2024-05-15T09:09:19.350" v="1375" actId="1076"/>
          <ac:picMkLst>
            <pc:docMk/>
            <pc:sldMk cId="2368609322" sldId="278"/>
            <ac:picMk id="21" creationId="{8EC7AAB9-2F2A-4456-9BEF-6FED0E48E9EE}"/>
          </ac:picMkLst>
        </pc:picChg>
        <pc:picChg chg="add mod">
          <ac:chgData name="Greacetin J-" userId="5cea85f1e2f862f4" providerId="LiveId" clId="{12D6C07C-B580-496D-9F48-C92CD9940496}" dt="2024-05-15T09:09:51.673" v="1384" actId="1076"/>
          <ac:picMkLst>
            <pc:docMk/>
            <pc:sldMk cId="2368609322" sldId="278"/>
            <ac:picMk id="22" creationId="{2EDDC2E2-773E-4C6A-B89E-E1EE99FDB8F2}"/>
          </ac:picMkLst>
        </pc:picChg>
      </pc:sldChg>
      <pc:sldChg chg="addSp delSp modSp add mod">
        <pc:chgData name="Greacetin J-" userId="5cea85f1e2f862f4" providerId="LiveId" clId="{12D6C07C-B580-496D-9F48-C92CD9940496}" dt="2024-05-15T09:22:40.936" v="1616" actId="20577"/>
        <pc:sldMkLst>
          <pc:docMk/>
          <pc:sldMk cId="3053323067" sldId="279"/>
        </pc:sldMkLst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16" creationId="{389369D2-8FDC-4B62-9CEE-C0B58777888F}"/>
          </ac:spMkLst>
        </pc:spChg>
        <pc:spChg chg="mod">
          <ac:chgData name="Greacetin J-" userId="5cea85f1e2f862f4" providerId="LiveId" clId="{12D6C07C-B580-496D-9F48-C92CD9940496}" dt="2024-05-15T09:22:40.936" v="1616" actId="20577"/>
          <ac:spMkLst>
            <pc:docMk/>
            <pc:sldMk cId="3053323067" sldId="279"/>
            <ac:spMk id="18" creationId="{B72BFBBC-B3E9-45C1-B949-7486FF39A8AE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19" creationId="{70A36482-725A-42A3-923E-947F1F678D85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20" creationId="{4776199B-0E9D-4153-A0A0-D2E9611B6236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23" creationId="{EDC8BD84-A350-4CBD-BBEA-919C0653672F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24" creationId="{1F4D4ED9-DAAA-497B-B21C-D1A38A85EFA1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25" creationId="{26924968-B982-4B3C-B54B-986BB5AA45C9}"/>
          </ac:spMkLst>
        </pc:spChg>
        <pc:spChg chg="del">
          <ac:chgData name="Greacetin J-" userId="5cea85f1e2f862f4" providerId="LiveId" clId="{12D6C07C-B580-496D-9F48-C92CD9940496}" dt="2024-05-15T09:16:45.170" v="1553" actId="478"/>
          <ac:spMkLst>
            <pc:docMk/>
            <pc:sldMk cId="3053323067" sldId="279"/>
            <ac:spMk id="26" creationId="{6BA9C3A7-22B2-4643-8AB8-AB36EF579690}"/>
          </ac:spMkLst>
        </pc:spChg>
        <pc:spChg chg="add mod">
          <ac:chgData name="Greacetin J-" userId="5cea85f1e2f862f4" providerId="LiveId" clId="{12D6C07C-B580-496D-9F48-C92CD9940496}" dt="2024-05-15T09:18:32.247" v="1593"/>
          <ac:spMkLst>
            <pc:docMk/>
            <pc:sldMk cId="3053323067" sldId="279"/>
            <ac:spMk id="27" creationId="{D90B138B-6DAF-4735-9C91-4C4353714716}"/>
          </ac:spMkLst>
        </pc:spChg>
        <pc:spChg chg="add mod">
          <ac:chgData name="Greacetin J-" userId="5cea85f1e2f862f4" providerId="LiveId" clId="{12D6C07C-B580-496D-9F48-C92CD9940496}" dt="2024-05-15T09:17:58.948" v="1582" actId="1076"/>
          <ac:spMkLst>
            <pc:docMk/>
            <pc:sldMk cId="3053323067" sldId="279"/>
            <ac:spMk id="28" creationId="{F9B5D102-BFF0-40A5-8E4F-9173355EC341}"/>
          </ac:spMkLst>
        </pc:spChg>
        <pc:picChg chg="del">
          <ac:chgData name="Greacetin J-" userId="5cea85f1e2f862f4" providerId="LiveId" clId="{12D6C07C-B580-496D-9F48-C92CD9940496}" dt="2024-05-15T09:16:45.170" v="1553" actId="478"/>
          <ac:picMkLst>
            <pc:docMk/>
            <pc:sldMk cId="3053323067" sldId="279"/>
            <ac:picMk id="6" creationId="{C02C38BD-BF8F-4CF2-99EA-89FAE4A31620}"/>
          </ac:picMkLst>
        </pc:picChg>
        <pc:picChg chg="del">
          <ac:chgData name="Greacetin J-" userId="5cea85f1e2f862f4" providerId="LiveId" clId="{12D6C07C-B580-496D-9F48-C92CD9940496}" dt="2024-05-15T09:16:45.170" v="1553" actId="478"/>
          <ac:picMkLst>
            <pc:docMk/>
            <pc:sldMk cId="3053323067" sldId="279"/>
            <ac:picMk id="13" creationId="{BAE42F06-EAC9-4853-8C42-94A1586531AF}"/>
          </ac:picMkLst>
        </pc:picChg>
        <pc:picChg chg="del">
          <ac:chgData name="Greacetin J-" userId="5cea85f1e2f862f4" providerId="LiveId" clId="{12D6C07C-B580-496D-9F48-C92CD9940496}" dt="2024-05-15T09:16:45.170" v="1553" actId="478"/>
          <ac:picMkLst>
            <pc:docMk/>
            <pc:sldMk cId="3053323067" sldId="279"/>
            <ac:picMk id="17" creationId="{5C8646D8-9C95-4E31-819F-5C63A82E0125}"/>
          </ac:picMkLst>
        </pc:picChg>
        <pc:picChg chg="del">
          <ac:chgData name="Greacetin J-" userId="5cea85f1e2f862f4" providerId="LiveId" clId="{12D6C07C-B580-496D-9F48-C92CD9940496}" dt="2024-05-15T09:16:45.170" v="1553" actId="478"/>
          <ac:picMkLst>
            <pc:docMk/>
            <pc:sldMk cId="3053323067" sldId="279"/>
            <ac:picMk id="21" creationId="{8EC7AAB9-2F2A-4456-9BEF-6FED0E48E9EE}"/>
          </ac:picMkLst>
        </pc:picChg>
        <pc:picChg chg="del">
          <ac:chgData name="Greacetin J-" userId="5cea85f1e2f862f4" providerId="LiveId" clId="{12D6C07C-B580-496D-9F48-C92CD9940496}" dt="2024-05-15T09:16:45.170" v="1553" actId="478"/>
          <ac:picMkLst>
            <pc:docMk/>
            <pc:sldMk cId="3053323067" sldId="279"/>
            <ac:picMk id="22" creationId="{2EDDC2E2-773E-4C6A-B89E-E1EE99FDB8F2}"/>
          </ac:picMkLst>
        </pc:picChg>
      </pc:sldChg>
      <pc:sldChg chg="add del">
        <pc:chgData name="Greacetin J-" userId="5cea85f1e2f862f4" providerId="LiveId" clId="{12D6C07C-B580-496D-9F48-C92CD9940496}" dt="2024-05-15T10:31:16.304" v="3070" actId="47"/>
        <pc:sldMkLst>
          <pc:docMk/>
          <pc:sldMk cId="1318259298" sldId="280"/>
        </pc:sldMkLst>
      </pc:sldChg>
      <pc:sldChg chg="add del">
        <pc:chgData name="Greacetin J-" userId="5cea85f1e2f862f4" providerId="LiveId" clId="{12D6C07C-B580-496D-9F48-C92CD9940496}" dt="2024-05-15T09:22:39.833" v="1614" actId="2890"/>
        <pc:sldMkLst>
          <pc:docMk/>
          <pc:sldMk cId="2964631691" sldId="280"/>
        </pc:sldMkLst>
      </pc:sldChg>
      <pc:sldChg chg="modSp add mod ord">
        <pc:chgData name="Greacetin J-" userId="5cea85f1e2f862f4" providerId="LiveId" clId="{12D6C07C-B580-496D-9F48-C92CD9940496}" dt="2024-05-15T09:38:49.818" v="1826" actId="1076"/>
        <pc:sldMkLst>
          <pc:docMk/>
          <pc:sldMk cId="1000697384" sldId="281"/>
        </pc:sldMkLst>
        <pc:spChg chg="mod">
          <ac:chgData name="Greacetin J-" userId="5cea85f1e2f862f4" providerId="LiveId" clId="{12D6C07C-B580-496D-9F48-C92CD9940496}" dt="2024-05-15T09:38:49.818" v="1826" actId="1076"/>
          <ac:spMkLst>
            <pc:docMk/>
            <pc:sldMk cId="1000697384" sldId="281"/>
            <ac:spMk id="13" creationId="{39A14644-B37E-4B8B-B869-A29CD706781E}"/>
          </ac:spMkLst>
        </pc:spChg>
      </pc:sldChg>
      <pc:sldChg chg="add del setBg">
        <pc:chgData name="Greacetin J-" userId="5cea85f1e2f862f4" providerId="LiveId" clId="{12D6C07C-B580-496D-9F48-C92CD9940496}" dt="2024-05-15T09:36:39.516" v="1798"/>
        <pc:sldMkLst>
          <pc:docMk/>
          <pc:sldMk cId="2965060880" sldId="281"/>
        </pc:sldMkLst>
      </pc:sldChg>
      <pc:sldChg chg="add del">
        <pc:chgData name="Greacetin J-" userId="5cea85f1e2f862f4" providerId="LiveId" clId="{12D6C07C-B580-496D-9F48-C92CD9940496}" dt="2024-05-15T10:31:23.055" v="3076" actId="47"/>
        <pc:sldMkLst>
          <pc:docMk/>
          <pc:sldMk cId="3613334513" sldId="282"/>
        </pc:sldMkLst>
      </pc:sldChg>
      <pc:sldChg chg="addSp delSp modSp add mod modTransition">
        <pc:chgData name="Greacetin J-" userId="5cea85f1e2f862f4" providerId="LiveId" clId="{12D6C07C-B580-496D-9F48-C92CD9940496}" dt="2024-05-15T10:32:55.992" v="3095"/>
        <pc:sldMkLst>
          <pc:docMk/>
          <pc:sldMk cId="881802220" sldId="283"/>
        </pc:sldMkLst>
        <pc:spChg chg="mod">
          <ac:chgData name="Greacetin J-" userId="5cea85f1e2f862f4" providerId="LiveId" clId="{12D6C07C-B580-496D-9F48-C92CD9940496}" dt="2024-05-15T09:55:16.444" v="2308" actId="20577"/>
          <ac:spMkLst>
            <pc:docMk/>
            <pc:sldMk cId="881802220" sldId="283"/>
            <ac:spMk id="17" creationId="{C3268479-A95B-4D11-9591-8C6E5FDAFA47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19" creationId="{3ABBD545-2125-4F0F-850E-2E35EF26FF92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20" creationId="{F6B643A2-68D3-4662-8785-626CD0E536D7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21" creationId="{C928984E-D75D-4628-85AA-129FC9F72C6E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22" creationId="{2266A838-50EF-46F7-8E93-31FBD03AE9B5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23" creationId="{39510D7C-73CB-4F1B-9358-322DC485AFA7}"/>
          </ac:spMkLst>
        </pc:spChg>
        <pc:spChg chg="del">
          <ac:chgData name="Greacetin J-" userId="5cea85f1e2f862f4" providerId="LiveId" clId="{12D6C07C-B580-496D-9F48-C92CD9940496}" dt="2024-05-15T09:55:03.899" v="2299" actId="478"/>
          <ac:spMkLst>
            <pc:docMk/>
            <pc:sldMk cId="881802220" sldId="283"/>
            <ac:spMk id="24" creationId="{5F4182AF-59F5-4518-92D6-E77BBDD5EB3E}"/>
          </ac:spMkLst>
        </pc:spChg>
        <pc:spChg chg="add mod">
          <ac:chgData name="Greacetin J-" userId="5cea85f1e2f862f4" providerId="LiveId" clId="{12D6C07C-B580-496D-9F48-C92CD9940496}" dt="2024-05-15T10:10:45.270" v="2401" actId="20577"/>
          <ac:spMkLst>
            <pc:docMk/>
            <pc:sldMk cId="881802220" sldId="283"/>
            <ac:spMk id="26" creationId="{F4ACBD49-15D9-471D-BACF-B2726842EB91}"/>
          </ac:spMkLst>
        </pc:spChg>
        <pc:spChg chg="add mod">
          <ac:chgData name="Greacetin J-" userId="5cea85f1e2f862f4" providerId="LiveId" clId="{12D6C07C-B580-496D-9F48-C92CD9940496}" dt="2024-05-15T10:09:40.625" v="2366" actId="20577"/>
          <ac:spMkLst>
            <pc:docMk/>
            <pc:sldMk cId="881802220" sldId="283"/>
            <ac:spMk id="27" creationId="{E038723D-0E57-4A02-AB06-F6A2418B6CFC}"/>
          </ac:spMkLst>
        </pc:spChg>
        <pc:spChg chg="add mod">
          <ac:chgData name="Greacetin J-" userId="5cea85f1e2f862f4" providerId="LiveId" clId="{12D6C07C-B580-496D-9F48-C92CD9940496}" dt="2024-05-15T10:15:58.405" v="2547" actId="20577"/>
          <ac:spMkLst>
            <pc:docMk/>
            <pc:sldMk cId="881802220" sldId="283"/>
            <ac:spMk id="28" creationId="{C0B37508-54BF-463E-A77C-59672A38198A}"/>
          </ac:spMkLst>
        </pc:spChg>
        <pc:spChg chg="add mod">
          <ac:chgData name="Greacetin J-" userId="5cea85f1e2f862f4" providerId="LiveId" clId="{12D6C07C-B580-496D-9F48-C92CD9940496}" dt="2024-05-15T10:10:33.314" v="2400" actId="1076"/>
          <ac:spMkLst>
            <pc:docMk/>
            <pc:sldMk cId="881802220" sldId="283"/>
            <ac:spMk id="29" creationId="{082E306C-8260-4EDD-8E44-2C987AC8E0B3}"/>
          </ac:spMkLst>
        </pc:spChg>
        <pc:grpChg chg="mod">
          <ac:chgData name="Greacetin J-" userId="5cea85f1e2f862f4" providerId="LiveId" clId="{12D6C07C-B580-496D-9F48-C92CD9940496}" dt="2024-05-15T09:55:12.170" v="2301" actId="1076"/>
          <ac:grpSpMkLst>
            <pc:docMk/>
            <pc:sldMk cId="881802220" sldId="283"/>
            <ac:grpSpMk id="13" creationId="{E72C2884-C111-40B3-ABAC-0A1D4AF83AD2}"/>
          </ac:grpSpMkLst>
        </pc:grpChg>
        <pc:picChg chg="del">
          <ac:chgData name="Greacetin J-" userId="5cea85f1e2f862f4" providerId="LiveId" clId="{12D6C07C-B580-496D-9F48-C92CD9940496}" dt="2024-05-15T09:55:05.480" v="2300" actId="478"/>
          <ac:picMkLst>
            <pc:docMk/>
            <pc:sldMk cId="881802220" sldId="283"/>
            <ac:picMk id="18" creationId="{1302596E-F5AD-457F-8414-E9E24DE60F11}"/>
          </ac:picMkLst>
        </pc:picChg>
        <pc:picChg chg="add mod">
          <ac:chgData name="Greacetin J-" userId="5cea85f1e2f862f4" providerId="LiveId" clId="{12D6C07C-B580-496D-9F48-C92CD9940496}" dt="2024-05-15T09:55:41.164" v="2311" actId="14100"/>
          <ac:picMkLst>
            <pc:docMk/>
            <pc:sldMk cId="881802220" sldId="283"/>
            <ac:picMk id="25" creationId="{53F8BFA3-42FB-4E32-AAC4-A54004DAC29F}"/>
          </ac:picMkLst>
        </pc:picChg>
      </pc:sldChg>
      <pc:sldChg chg="addSp delSp modSp add mod ord modTransition">
        <pc:chgData name="Greacetin J-" userId="5cea85f1e2f862f4" providerId="LiveId" clId="{12D6C07C-B580-496D-9F48-C92CD9940496}" dt="2024-05-15T10:32:54.843" v="3094"/>
        <pc:sldMkLst>
          <pc:docMk/>
          <pc:sldMk cId="57466851" sldId="284"/>
        </pc:sldMkLst>
        <pc:spChg chg="mod">
          <ac:chgData name="Greacetin J-" userId="5cea85f1e2f862f4" providerId="LiveId" clId="{12D6C07C-B580-496D-9F48-C92CD9940496}" dt="2024-05-15T10:12:05.939" v="2415" actId="20577"/>
          <ac:spMkLst>
            <pc:docMk/>
            <pc:sldMk cId="57466851" sldId="284"/>
            <ac:spMk id="17" creationId="{C3268479-A95B-4D11-9591-8C6E5FDAFA47}"/>
          </ac:spMkLst>
        </pc:spChg>
        <pc:spChg chg="mod">
          <ac:chgData name="Greacetin J-" userId="5cea85f1e2f862f4" providerId="LiveId" clId="{12D6C07C-B580-496D-9F48-C92CD9940496}" dt="2024-05-15T10:16:37.754" v="2565" actId="1076"/>
          <ac:spMkLst>
            <pc:docMk/>
            <pc:sldMk cId="57466851" sldId="284"/>
            <ac:spMk id="19" creationId="{3ABBD545-2125-4F0F-850E-2E35EF26FF92}"/>
          </ac:spMkLst>
        </pc:spChg>
        <pc:spChg chg="mod">
          <ac:chgData name="Greacetin J-" userId="5cea85f1e2f862f4" providerId="LiveId" clId="{12D6C07C-B580-496D-9F48-C92CD9940496}" dt="2024-05-15T10:16:37.754" v="2565" actId="1076"/>
          <ac:spMkLst>
            <pc:docMk/>
            <pc:sldMk cId="57466851" sldId="284"/>
            <ac:spMk id="20" creationId="{F6B643A2-68D3-4662-8785-626CD0E536D7}"/>
          </ac:spMkLst>
        </pc:spChg>
        <pc:spChg chg="del mod">
          <ac:chgData name="Greacetin J-" userId="5cea85f1e2f862f4" providerId="LiveId" clId="{12D6C07C-B580-496D-9F48-C92CD9940496}" dt="2024-05-15T10:16:33.513" v="2564" actId="478"/>
          <ac:spMkLst>
            <pc:docMk/>
            <pc:sldMk cId="57466851" sldId="284"/>
            <ac:spMk id="21" creationId="{C928984E-D75D-4628-85AA-129FC9F72C6E}"/>
          </ac:spMkLst>
        </pc:spChg>
        <pc:spChg chg="del mod">
          <ac:chgData name="Greacetin J-" userId="5cea85f1e2f862f4" providerId="LiveId" clId="{12D6C07C-B580-496D-9F48-C92CD9940496}" dt="2024-05-15T10:16:33.513" v="2564" actId="478"/>
          <ac:spMkLst>
            <pc:docMk/>
            <pc:sldMk cId="57466851" sldId="284"/>
            <ac:spMk id="22" creationId="{2266A838-50EF-46F7-8E93-31FBD03AE9B5}"/>
          </ac:spMkLst>
        </pc:spChg>
        <pc:spChg chg="mod">
          <ac:chgData name="Greacetin J-" userId="5cea85f1e2f862f4" providerId="LiveId" clId="{12D6C07C-B580-496D-9F48-C92CD9940496}" dt="2024-05-15T10:16:37.754" v="2565" actId="1076"/>
          <ac:spMkLst>
            <pc:docMk/>
            <pc:sldMk cId="57466851" sldId="284"/>
            <ac:spMk id="23" creationId="{39510D7C-73CB-4F1B-9358-322DC485AFA7}"/>
          </ac:spMkLst>
        </pc:spChg>
        <pc:spChg chg="mod">
          <ac:chgData name="Greacetin J-" userId="5cea85f1e2f862f4" providerId="LiveId" clId="{12D6C07C-B580-496D-9F48-C92CD9940496}" dt="2024-05-15T10:16:37.754" v="2565" actId="1076"/>
          <ac:spMkLst>
            <pc:docMk/>
            <pc:sldMk cId="57466851" sldId="284"/>
            <ac:spMk id="24" creationId="{5F4182AF-59F5-4518-92D6-E77BBDD5EB3E}"/>
          </ac:spMkLst>
        </pc:spChg>
        <pc:picChg chg="del">
          <ac:chgData name="Greacetin J-" userId="5cea85f1e2f862f4" providerId="LiveId" clId="{12D6C07C-B580-496D-9F48-C92CD9940496}" dt="2024-05-15T10:12:13.395" v="2416" actId="478"/>
          <ac:picMkLst>
            <pc:docMk/>
            <pc:sldMk cId="57466851" sldId="284"/>
            <ac:picMk id="18" creationId="{1302596E-F5AD-457F-8414-E9E24DE60F11}"/>
          </ac:picMkLst>
        </pc:picChg>
        <pc:picChg chg="add del mod">
          <ac:chgData name="Greacetin J-" userId="5cea85f1e2f862f4" providerId="LiveId" clId="{12D6C07C-B580-496D-9F48-C92CD9940496}" dt="2024-05-15T10:12:20.061" v="2418"/>
          <ac:picMkLst>
            <pc:docMk/>
            <pc:sldMk cId="57466851" sldId="284"/>
            <ac:picMk id="25" creationId="{B3DD5BA3-23E1-4A34-BB1D-F021FF0267F7}"/>
          </ac:picMkLst>
        </pc:picChg>
        <pc:picChg chg="add mod">
          <ac:chgData name="Greacetin J-" userId="5cea85f1e2f862f4" providerId="LiveId" clId="{12D6C07C-B580-496D-9F48-C92CD9940496}" dt="2024-05-15T10:12:36.587" v="2424" actId="1076"/>
          <ac:picMkLst>
            <pc:docMk/>
            <pc:sldMk cId="57466851" sldId="284"/>
            <ac:picMk id="26" creationId="{D0974256-E65F-4EAD-9ED5-5F5DF65FC75E}"/>
          </ac:picMkLst>
        </pc:picChg>
      </pc:sldChg>
      <pc:sldChg chg="add del">
        <pc:chgData name="Greacetin J-" userId="5cea85f1e2f862f4" providerId="LiveId" clId="{12D6C07C-B580-496D-9F48-C92CD9940496}" dt="2024-05-15T10:11:55.929" v="2403" actId="2890"/>
        <pc:sldMkLst>
          <pc:docMk/>
          <pc:sldMk cId="408690694" sldId="284"/>
        </pc:sldMkLst>
      </pc:sldChg>
      <pc:sldChg chg="addSp delSp modSp add mod ord modTransition">
        <pc:chgData name="Greacetin J-" userId="5cea85f1e2f862f4" providerId="LiveId" clId="{12D6C07C-B580-496D-9F48-C92CD9940496}" dt="2024-05-15T10:32:53.764" v="3093"/>
        <pc:sldMkLst>
          <pc:docMk/>
          <pc:sldMk cId="2377559528" sldId="285"/>
        </pc:sldMkLst>
        <pc:spChg chg="mod">
          <ac:chgData name="Greacetin J-" userId="5cea85f1e2f862f4" providerId="LiveId" clId="{12D6C07C-B580-496D-9F48-C92CD9940496}" dt="2024-05-15T10:18:28.897" v="2620" actId="20577"/>
          <ac:spMkLst>
            <pc:docMk/>
            <pc:sldMk cId="2377559528" sldId="285"/>
            <ac:spMk id="17" creationId="{C3268479-A95B-4D11-9591-8C6E5FDAFA47}"/>
          </ac:spMkLst>
        </pc:spChg>
        <pc:spChg chg="add mod">
          <ac:chgData name="Greacetin J-" userId="5cea85f1e2f862f4" providerId="LiveId" clId="{12D6C07C-B580-496D-9F48-C92CD9940496}" dt="2024-05-15T10:22:31.958" v="2847" actId="20577"/>
          <ac:spMkLst>
            <pc:docMk/>
            <pc:sldMk cId="2377559528" sldId="285"/>
            <ac:spMk id="18" creationId="{6B6FBD9E-189A-4F08-83DD-712E53673BB3}"/>
          </ac:spMkLst>
        </pc:spChg>
        <pc:spChg chg="add mod">
          <ac:chgData name="Greacetin J-" userId="5cea85f1e2f862f4" providerId="LiveId" clId="{12D6C07C-B580-496D-9F48-C92CD9940496}" dt="2024-05-15T10:21:45.456" v="2670" actId="20577"/>
          <ac:spMkLst>
            <pc:docMk/>
            <pc:sldMk cId="2377559528" sldId="285"/>
            <ac:spMk id="19" creationId="{A8EABEDB-516B-481F-9117-9839E3D06267}"/>
          </ac:spMkLst>
        </pc:spChg>
        <pc:spChg chg="mod">
          <ac:chgData name="Greacetin J-" userId="5cea85f1e2f862f4" providerId="LiveId" clId="{12D6C07C-B580-496D-9F48-C92CD9940496}" dt="2024-05-15T10:21:24.962" v="2634" actId="14100"/>
          <ac:spMkLst>
            <pc:docMk/>
            <pc:sldMk cId="2377559528" sldId="285"/>
            <ac:spMk id="26" creationId="{F4ACBD49-15D9-471D-BACF-B2726842EB91}"/>
          </ac:spMkLst>
        </pc:spChg>
        <pc:spChg chg="mod">
          <ac:chgData name="Greacetin J-" userId="5cea85f1e2f862f4" providerId="LiveId" clId="{12D6C07C-B580-496D-9F48-C92CD9940496}" dt="2024-05-15T10:21:24.962" v="2634" actId="14100"/>
          <ac:spMkLst>
            <pc:docMk/>
            <pc:sldMk cId="2377559528" sldId="285"/>
            <ac:spMk id="27" creationId="{E038723D-0E57-4A02-AB06-F6A2418B6CFC}"/>
          </ac:spMkLst>
        </pc:spChg>
        <pc:spChg chg="del">
          <ac:chgData name="Greacetin J-" userId="5cea85f1e2f862f4" providerId="LiveId" clId="{12D6C07C-B580-496D-9F48-C92CD9940496}" dt="2024-05-15T10:18:04.038" v="2606" actId="478"/>
          <ac:spMkLst>
            <pc:docMk/>
            <pc:sldMk cId="2377559528" sldId="285"/>
            <ac:spMk id="28" creationId="{C0B37508-54BF-463E-A77C-59672A38198A}"/>
          </ac:spMkLst>
        </pc:spChg>
        <pc:spChg chg="del">
          <ac:chgData name="Greacetin J-" userId="5cea85f1e2f862f4" providerId="LiveId" clId="{12D6C07C-B580-496D-9F48-C92CD9940496}" dt="2024-05-15T10:18:32.971" v="2621" actId="478"/>
          <ac:spMkLst>
            <pc:docMk/>
            <pc:sldMk cId="2377559528" sldId="285"/>
            <ac:spMk id="29" creationId="{082E306C-8260-4EDD-8E44-2C987AC8E0B3}"/>
          </ac:spMkLst>
        </pc:spChg>
        <pc:picChg chg="add mod">
          <ac:chgData name="Greacetin J-" userId="5cea85f1e2f862f4" providerId="LiveId" clId="{12D6C07C-B580-496D-9F48-C92CD9940496}" dt="2024-05-15T10:19:04.684" v="2628" actId="1076"/>
          <ac:picMkLst>
            <pc:docMk/>
            <pc:sldMk cId="2377559528" sldId="285"/>
            <ac:picMk id="7" creationId="{7609B556-6858-4AB1-A130-DD6BDF9BED24}"/>
          </ac:picMkLst>
        </pc:picChg>
        <pc:picChg chg="del">
          <ac:chgData name="Greacetin J-" userId="5cea85f1e2f862f4" providerId="LiveId" clId="{12D6C07C-B580-496D-9F48-C92CD9940496}" dt="2024-05-15T10:18:57.660" v="2622" actId="478"/>
          <ac:picMkLst>
            <pc:docMk/>
            <pc:sldMk cId="2377559528" sldId="285"/>
            <ac:picMk id="25" creationId="{53F8BFA3-42FB-4E32-AAC4-A54004DAC29F}"/>
          </ac:picMkLst>
        </pc:picChg>
      </pc:sldChg>
      <pc:sldChg chg="addSp delSp modSp add mod ord modTransition">
        <pc:chgData name="Greacetin J-" userId="5cea85f1e2f862f4" providerId="LiveId" clId="{12D6C07C-B580-496D-9F48-C92CD9940496}" dt="2024-05-15T10:32:50.908" v="3092"/>
        <pc:sldMkLst>
          <pc:docMk/>
          <pc:sldMk cId="1526606538" sldId="286"/>
        </pc:sldMkLst>
        <pc:spChg chg="del">
          <ac:chgData name="Greacetin J-" userId="5cea85f1e2f862f4" providerId="LiveId" clId="{12D6C07C-B580-496D-9F48-C92CD9940496}" dt="2024-05-15T10:23:33.493" v="2851" actId="478"/>
          <ac:spMkLst>
            <pc:docMk/>
            <pc:sldMk cId="1526606538" sldId="286"/>
            <ac:spMk id="5" creationId="{00000000-0000-0000-0000-000000000000}"/>
          </ac:spMkLst>
        </pc:spChg>
        <pc:spChg chg="del">
          <ac:chgData name="Greacetin J-" userId="5cea85f1e2f862f4" providerId="LiveId" clId="{12D6C07C-B580-496D-9F48-C92CD9940496}" dt="2024-05-15T10:24:49.207" v="2929" actId="478"/>
          <ac:spMkLst>
            <pc:docMk/>
            <pc:sldMk cId="1526606538" sldId="286"/>
            <ac:spMk id="6" creationId="{00000000-0000-0000-0000-000000000000}"/>
          </ac:spMkLst>
        </pc:spChg>
        <pc:spChg chg="add mod">
          <ac:chgData name="Greacetin J-" userId="5cea85f1e2f862f4" providerId="LiveId" clId="{12D6C07C-B580-496D-9F48-C92CD9940496}" dt="2024-05-15T10:24:38.503" v="2928" actId="20577"/>
          <ac:spMkLst>
            <pc:docMk/>
            <pc:sldMk cId="1526606538" sldId="286"/>
            <ac:spMk id="7" creationId="{81A1B566-3455-4250-94B3-9E30C861A2E0}"/>
          </ac:spMkLst>
        </pc:spChg>
        <pc:spChg chg="add mod">
          <ac:chgData name="Greacetin J-" userId="5cea85f1e2f862f4" providerId="LiveId" clId="{12D6C07C-B580-496D-9F48-C92CD9940496}" dt="2024-05-15T10:25:04.982" v="2944" actId="14100"/>
          <ac:spMkLst>
            <pc:docMk/>
            <pc:sldMk cId="1526606538" sldId="286"/>
            <ac:spMk id="8" creationId="{39718E5A-697A-4D36-AB77-40802FD55621}"/>
          </ac:spMkLst>
        </pc:spChg>
        <pc:spChg chg="add mod">
          <ac:chgData name="Greacetin J-" userId="5cea85f1e2f862f4" providerId="LiveId" clId="{12D6C07C-B580-496D-9F48-C92CD9940496}" dt="2024-05-15T10:26:10.856" v="2960" actId="1076"/>
          <ac:spMkLst>
            <pc:docMk/>
            <pc:sldMk cId="1526606538" sldId="286"/>
            <ac:spMk id="9" creationId="{189CD00B-B151-40B6-A9B4-B153887F74F4}"/>
          </ac:spMkLst>
        </pc:spChg>
        <pc:spChg chg="add mod">
          <ac:chgData name="Greacetin J-" userId="5cea85f1e2f862f4" providerId="LiveId" clId="{12D6C07C-B580-496D-9F48-C92CD9940496}" dt="2024-05-15T10:29:24.207" v="3033" actId="2711"/>
          <ac:spMkLst>
            <pc:docMk/>
            <pc:sldMk cId="1526606538" sldId="286"/>
            <ac:spMk id="10" creationId="{E6C5977D-49E5-4C64-A08F-C772A3EC68AB}"/>
          </ac:spMkLst>
        </pc:spChg>
        <pc:spChg chg="add mod">
          <ac:chgData name="Greacetin J-" userId="5cea85f1e2f862f4" providerId="LiveId" clId="{12D6C07C-B580-496D-9F48-C92CD9940496}" dt="2024-05-15T10:26:44.489" v="2967" actId="20577"/>
          <ac:spMkLst>
            <pc:docMk/>
            <pc:sldMk cId="1526606538" sldId="286"/>
            <ac:spMk id="11" creationId="{2262B0CD-7732-45A7-9FD6-CA7D4B45DF6B}"/>
          </ac:spMkLst>
        </pc:spChg>
        <pc:spChg chg="add mod">
          <ac:chgData name="Greacetin J-" userId="5cea85f1e2f862f4" providerId="LiveId" clId="{12D6C07C-B580-496D-9F48-C92CD9940496}" dt="2024-05-15T10:29:28.456" v="3034" actId="2711"/>
          <ac:spMkLst>
            <pc:docMk/>
            <pc:sldMk cId="1526606538" sldId="286"/>
            <ac:spMk id="12" creationId="{8121D00D-87C1-4B35-BE7D-178E998347B2}"/>
          </ac:spMkLst>
        </pc:spChg>
        <pc:picChg chg="add del mod">
          <ac:chgData name="Greacetin J-" userId="5cea85f1e2f862f4" providerId="LiveId" clId="{12D6C07C-B580-496D-9F48-C92CD9940496}" dt="2024-05-15T10:27:46.752" v="2976" actId="478"/>
          <ac:picMkLst>
            <pc:docMk/>
            <pc:sldMk cId="1526606538" sldId="286"/>
            <ac:picMk id="13" creationId="{9D2F3CE5-8A3D-441A-86EF-07F59D7EEF81}"/>
          </ac:picMkLst>
        </pc:picChg>
        <pc:picChg chg="add mod">
          <ac:chgData name="Greacetin J-" userId="5cea85f1e2f862f4" providerId="LiveId" clId="{12D6C07C-B580-496D-9F48-C92CD9940496}" dt="2024-05-15T10:27:51.299" v="2980" actId="1076"/>
          <ac:picMkLst>
            <pc:docMk/>
            <pc:sldMk cId="1526606538" sldId="286"/>
            <ac:picMk id="14" creationId="{3F5AB239-0AEB-4A26-A56C-40DCBF28F3CC}"/>
          </ac:picMkLst>
        </pc:picChg>
      </pc:sldChg>
      <pc:sldChg chg="modSp add mod ord">
        <pc:chgData name="Greacetin J-" userId="5cea85f1e2f862f4" providerId="LiveId" clId="{12D6C07C-B580-496D-9F48-C92CD9940496}" dt="2024-05-15T10:24:27.366" v="2925" actId="20577"/>
        <pc:sldMkLst>
          <pc:docMk/>
          <pc:sldMk cId="943500999" sldId="287"/>
        </pc:sldMkLst>
        <pc:spChg chg="mod">
          <ac:chgData name="Greacetin J-" userId="5cea85f1e2f862f4" providerId="LiveId" clId="{12D6C07C-B580-496D-9F48-C92CD9940496}" dt="2024-05-15T10:24:27.366" v="2925" actId="20577"/>
          <ac:spMkLst>
            <pc:docMk/>
            <pc:sldMk cId="943500999" sldId="287"/>
            <ac:spMk id="13" creationId="{39A14644-B37E-4B8B-B869-A29CD706781E}"/>
          </ac:spMkLst>
        </pc:spChg>
      </pc:sldChg>
      <pc:sldChg chg="addSp delSp modSp add mod modTransition modAnim">
        <pc:chgData name="Greacetin J-" userId="5cea85f1e2f862f4" providerId="LiveId" clId="{12D6C07C-B580-496D-9F48-C92CD9940496}" dt="2024-05-15T10:32:45.417" v="3091"/>
        <pc:sldMkLst>
          <pc:docMk/>
          <pc:sldMk cId="3671395161" sldId="288"/>
        </pc:sldMkLst>
        <pc:spChg chg="mod">
          <ac:chgData name="Greacetin J-" userId="5cea85f1e2f862f4" providerId="LiveId" clId="{12D6C07C-B580-496D-9F48-C92CD9940496}" dt="2024-05-15T10:28:17.489" v="3004" actId="20577"/>
          <ac:spMkLst>
            <pc:docMk/>
            <pc:sldMk cId="3671395161" sldId="288"/>
            <ac:spMk id="8" creationId="{39718E5A-697A-4D36-AB77-40802FD55621}"/>
          </ac:spMkLst>
        </pc:spChg>
        <pc:spChg chg="mod">
          <ac:chgData name="Greacetin J-" userId="5cea85f1e2f862f4" providerId="LiveId" clId="{12D6C07C-B580-496D-9F48-C92CD9940496}" dt="2024-05-15T10:28:46.689" v="3014" actId="20577"/>
          <ac:spMkLst>
            <pc:docMk/>
            <pc:sldMk cId="3671395161" sldId="288"/>
            <ac:spMk id="9" creationId="{189CD00B-B151-40B6-A9B4-B153887F74F4}"/>
          </ac:spMkLst>
        </pc:spChg>
        <pc:spChg chg="del mod">
          <ac:chgData name="Greacetin J-" userId="5cea85f1e2f862f4" providerId="LiveId" clId="{12D6C07C-B580-496D-9F48-C92CD9940496}" dt="2024-05-15T10:28:42.114" v="3011" actId="478"/>
          <ac:spMkLst>
            <pc:docMk/>
            <pc:sldMk cId="3671395161" sldId="288"/>
            <ac:spMk id="10" creationId="{E6C5977D-49E5-4C64-A08F-C772A3EC68AB}"/>
          </ac:spMkLst>
        </pc:spChg>
        <pc:spChg chg="del">
          <ac:chgData name="Greacetin J-" userId="5cea85f1e2f862f4" providerId="LiveId" clId="{12D6C07C-B580-496D-9F48-C92CD9940496}" dt="2024-05-15T10:28:43.394" v="3012" actId="478"/>
          <ac:spMkLst>
            <pc:docMk/>
            <pc:sldMk cId="3671395161" sldId="288"/>
            <ac:spMk id="11" creationId="{2262B0CD-7732-45A7-9FD6-CA7D4B45DF6B}"/>
          </ac:spMkLst>
        </pc:spChg>
        <pc:spChg chg="del">
          <ac:chgData name="Greacetin J-" userId="5cea85f1e2f862f4" providerId="LiveId" clId="{12D6C07C-B580-496D-9F48-C92CD9940496}" dt="2024-05-15T10:28:44.677" v="3013" actId="478"/>
          <ac:spMkLst>
            <pc:docMk/>
            <pc:sldMk cId="3671395161" sldId="288"/>
            <ac:spMk id="12" creationId="{8121D00D-87C1-4B35-BE7D-178E998347B2}"/>
          </ac:spMkLst>
        </pc:spChg>
        <pc:spChg chg="add mod">
          <ac:chgData name="Greacetin J-" userId="5cea85f1e2f862f4" providerId="LiveId" clId="{12D6C07C-B580-496D-9F48-C92CD9940496}" dt="2024-05-15T10:29:03.446" v="3029" actId="20577"/>
          <ac:spMkLst>
            <pc:docMk/>
            <pc:sldMk cId="3671395161" sldId="288"/>
            <ac:spMk id="13" creationId="{FAB1E401-CE30-4168-A684-07227E192CE4}"/>
          </ac:spMkLst>
        </pc:spChg>
        <pc:spChg chg="add mod">
          <ac:chgData name="Greacetin J-" userId="5cea85f1e2f862f4" providerId="LiveId" clId="{12D6C07C-B580-496D-9F48-C92CD9940496}" dt="2024-05-15T10:29:41.547" v="3037" actId="1076"/>
          <ac:spMkLst>
            <pc:docMk/>
            <pc:sldMk cId="3671395161" sldId="288"/>
            <ac:spMk id="15" creationId="{B241B2A3-AB92-4986-A451-2B83AE67EC20}"/>
          </ac:spMkLst>
        </pc:spChg>
        <pc:spChg chg="add mod">
          <ac:chgData name="Greacetin J-" userId="5cea85f1e2f862f4" providerId="LiveId" clId="{12D6C07C-B580-496D-9F48-C92CD9940496}" dt="2024-05-15T10:30:04.837" v="3044" actId="108"/>
          <ac:spMkLst>
            <pc:docMk/>
            <pc:sldMk cId="3671395161" sldId="288"/>
            <ac:spMk id="16" creationId="{D6D058CB-D7CC-46A7-8069-88F075573FC5}"/>
          </ac:spMkLst>
        </pc:spChg>
        <pc:spChg chg="add mod">
          <ac:chgData name="Greacetin J-" userId="5cea85f1e2f862f4" providerId="LiveId" clId="{12D6C07C-B580-496D-9F48-C92CD9940496}" dt="2024-05-15T10:30:36.167" v="3055" actId="20577"/>
          <ac:spMkLst>
            <pc:docMk/>
            <pc:sldMk cId="3671395161" sldId="288"/>
            <ac:spMk id="17" creationId="{27792E5B-E4E7-42C6-8763-0E2D9505D8FD}"/>
          </ac:spMkLst>
        </pc:spChg>
        <pc:spChg chg="add mod">
          <ac:chgData name="Greacetin J-" userId="5cea85f1e2f862f4" providerId="LiveId" clId="{12D6C07C-B580-496D-9F48-C92CD9940496}" dt="2024-05-15T10:31:06.143" v="3068" actId="20577"/>
          <ac:spMkLst>
            <pc:docMk/>
            <pc:sldMk cId="3671395161" sldId="288"/>
            <ac:spMk id="18" creationId="{D1A25204-28D3-4272-9A5D-0D86BD2F7077}"/>
          </ac:spMkLst>
        </pc:spChg>
        <pc:picChg chg="del">
          <ac:chgData name="Greacetin J-" userId="5cea85f1e2f862f4" providerId="LiveId" clId="{12D6C07C-B580-496D-9F48-C92CD9940496}" dt="2024-05-15T10:28:38.005" v="3009" actId="478"/>
          <ac:picMkLst>
            <pc:docMk/>
            <pc:sldMk cId="3671395161" sldId="288"/>
            <ac:picMk id="14" creationId="{3F5AB239-0AEB-4A26-A56C-40DCBF28F3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662" y="514350"/>
            <a:ext cx="17418675" cy="9258300"/>
            <a:chOff x="0" y="0"/>
            <a:chExt cx="458763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49200" y="7720274"/>
            <a:ext cx="4610100" cy="1442776"/>
            <a:chOff x="0" y="0"/>
            <a:chExt cx="2069736" cy="379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9736" cy="379990"/>
            </a:xfrm>
            <a:custGeom>
              <a:avLst/>
              <a:gdLst/>
              <a:ahLst/>
              <a:cxnLst/>
              <a:rect l="l" t="t" r="r" b="b"/>
              <a:pathLst>
                <a:path w="2069736" h="379990">
                  <a:moveTo>
                    <a:pt x="35466" y="0"/>
                  </a:moveTo>
                  <a:lnTo>
                    <a:pt x="2034271" y="0"/>
                  </a:lnTo>
                  <a:cubicBezTo>
                    <a:pt x="2053858" y="0"/>
                    <a:pt x="2069736" y="15879"/>
                    <a:pt x="2069736" y="35466"/>
                  </a:cubicBezTo>
                  <a:lnTo>
                    <a:pt x="2069736" y="344525"/>
                  </a:lnTo>
                  <a:cubicBezTo>
                    <a:pt x="2069736" y="364112"/>
                    <a:pt x="2053858" y="379990"/>
                    <a:pt x="2034271" y="379990"/>
                  </a:cubicBezTo>
                  <a:lnTo>
                    <a:pt x="35466" y="379990"/>
                  </a:lnTo>
                  <a:cubicBezTo>
                    <a:pt x="15879" y="379990"/>
                    <a:pt x="0" y="364112"/>
                    <a:pt x="0" y="344525"/>
                  </a:cubicBezTo>
                  <a:lnTo>
                    <a:pt x="0" y="35466"/>
                  </a:lnTo>
                  <a:cubicBezTo>
                    <a:pt x="0" y="15879"/>
                    <a:pt x="15879" y="0"/>
                    <a:pt x="35466" y="0"/>
                  </a:cubicBezTo>
                  <a:close/>
                </a:path>
              </a:pathLst>
            </a:custGeom>
            <a:solidFill>
              <a:srgbClr val="F6F2E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9736" cy="41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720274"/>
            <a:ext cx="11586653" cy="1442776"/>
            <a:chOff x="0" y="0"/>
            <a:chExt cx="2069736" cy="379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736" cy="379990"/>
            </a:xfrm>
            <a:custGeom>
              <a:avLst/>
              <a:gdLst/>
              <a:ahLst/>
              <a:cxnLst/>
              <a:rect l="l" t="t" r="r" b="b"/>
              <a:pathLst>
                <a:path w="2069736" h="379990">
                  <a:moveTo>
                    <a:pt x="35466" y="0"/>
                  </a:moveTo>
                  <a:lnTo>
                    <a:pt x="2034271" y="0"/>
                  </a:lnTo>
                  <a:cubicBezTo>
                    <a:pt x="2053858" y="0"/>
                    <a:pt x="2069736" y="15879"/>
                    <a:pt x="2069736" y="35466"/>
                  </a:cubicBezTo>
                  <a:lnTo>
                    <a:pt x="2069736" y="344525"/>
                  </a:lnTo>
                  <a:cubicBezTo>
                    <a:pt x="2069736" y="364112"/>
                    <a:pt x="2053858" y="379990"/>
                    <a:pt x="2034271" y="379990"/>
                  </a:cubicBezTo>
                  <a:lnTo>
                    <a:pt x="35466" y="379990"/>
                  </a:lnTo>
                  <a:cubicBezTo>
                    <a:pt x="15879" y="379990"/>
                    <a:pt x="0" y="364112"/>
                    <a:pt x="0" y="344525"/>
                  </a:cubicBezTo>
                  <a:lnTo>
                    <a:pt x="0" y="35466"/>
                  </a:lnTo>
                  <a:cubicBezTo>
                    <a:pt x="0" y="15879"/>
                    <a:pt x="15879" y="0"/>
                    <a:pt x="35466" y="0"/>
                  </a:cubicBezTo>
                  <a:close/>
                </a:path>
              </a:pathLst>
            </a:custGeom>
            <a:solidFill>
              <a:srgbClr val="F6F2E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736" cy="41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0234" y="1114425"/>
            <a:ext cx="12336579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</a:t>
            </a:r>
            <a:endParaRPr lang="en-US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0687" y="7984418"/>
            <a:ext cx="11224666" cy="769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小组成员：土多曲旦、经彭宇、吕嘉睿、李涛、江德杰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7387" y="8031134"/>
            <a:ext cx="3699879" cy="789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24921"/>
                </a:solidFill>
                <a:latin typeface="Cooper BT Light"/>
              </a:rPr>
              <a:t>2024 May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016680"/>
            <a:ext cx="5146370" cy="51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BBA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51854" y="4016680"/>
            <a:ext cx="5146370" cy="51463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872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12930" y="4013538"/>
            <a:ext cx="5146370" cy="51463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550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68810" y="6180907"/>
            <a:ext cx="4466150" cy="81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zh-CN" altLang="en-US" sz="48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滚轮系统</a:t>
            </a:r>
            <a:endParaRPr lang="en-US" sz="48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27462" y="5755475"/>
            <a:ext cx="4195153" cy="166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CN" altLang="en-US" sz="48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滚边胎模夹具系统</a:t>
            </a:r>
            <a:endParaRPr lang="en-US" sz="48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8538" y="5630684"/>
            <a:ext cx="4195153" cy="167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zh-CN" altLang="en-US" sz="48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机器人及其控制系统</a:t>
            </a:r>
            <a:endParaRPr lang="en-US" sz="48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663035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15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070744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滚轮系统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0A36482-725A-42A3-923E-947F1F678D85}"/>
              </a:ext>
            </a:extLst>
          </p:cNvPr>
          <p:cNvSpPr txBox="1"/>
          <p:nvPr/>
        </p:nvSpPr>
        <p:spPr>
          <a:xfrm>
            <a:off x="1405484" y="3619500"/>
            <a:ext cx="1413931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滚轮系统是直接执行滚压工件的系统，主要由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连接组件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两部分构成。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776199B-0E9D-4153-A0A0-D2E9611B6236}"/>
              </a:ext>
            </a:extLst>
          </p:cNvPr>
          <p:cNvSpPr txBox="1"/>
          <p:nvPr/>
        </p:nvSpPr>
        <p:spPr>
          <a:xfrm>
            <a:off x="1867872" y="4200422"/>
            <a:ext cx="5376316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1)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滚轮组件　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过程中，由于滚轮与板件直接接触，对板件进行滚压，因此需要对其表面进行硬化处理，使其表面硬度达到55HRC以上。根据滚边工艺的不同，通常一套滚轮系统上会安装多个不同形状的滚轮，如锥形滚轮（一般作为预包边轮）、圆柱滚轮（一般作为终包轮）以及水滴包边轮等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4B911B-3DF8-4D60-B814-286D3371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780366"/>
            <a:ext cx="1624620" cy="14340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1651E29-BEF0-49D0-B361-D83B5274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094" y="5750570"/>
            <a:ext cx="1675027" cy="14637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677A0E4-5E29-4190-A419-573A7CC7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757" y="5728468"/>
            <a:ext cx="1524000" cy="14859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3E47550-63CB-45CE-9863-B168BE404AC6}"/>
              </a:ext>
            </a:extLst>
          </p:cNvPr>
          <p:cNvSpPr txBox="1"/>
          <p:nvPr/>
        </p:nvSpPr>
        <p:spPr>
          <a:xfrm>
            <a:off x="8498460" y="7344664"/>
            <a:ext cx="198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锥形滚轮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5E4BEF-1251-48E5-9A80-FDF052361976}"/>
              </a:ext>
            </a:extLst>
          </p:cNvPr>
          <p:cNvSpPr txBox="1"/>
          <p:nvPr/>
        </p:nvSpPr>
        <p:spPr>
          <a:xfrm>
            <a:off x="11004094" y="7342021"/>
            <a:ext cx="198280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圆柱滚轮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3707F1-0B55-4CC6-9281-75A2F4D880F3}"/>
              </a:ext>
            </a:extLst>
          </p:cNvPr>
          <p:cNvSpPr txBox="1"/>
          <p:nvPr/>
        </p:nvSpPr>
        <p:spPr>
          <a:xfrm>
            <a:off x="13214088" y="7344665"/>
            <a:ext cx="260446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水滴包边轮</a:t>
            </a:r>
          </a:p>
        </p:txBody>
      </p:sp>
    </p:spTree>
    <p:extLst>
      <p:ext uri="{BB962C8B-B14F-4D97-AF65-F5344CB8AC3E}">
        <p14:creationId xmlns:p14="http://schemas.microsoft.com/office/powerpoint/2010/main" val="7125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070744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滚轮系统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776199B-0E9D-4153-A0A0-D2E9611B6236}"/>
              </a:ext>
            </a:extLst>
          </p:cNvPr>
          <p:cNvSpPr txBox="1"/>
          <p:nvPr/>
        </p:nvSpPr>
        <p:spPr>
          <a:xfrm>
            <a:off x="1905000" y="4238625"/>
            <a:ext cx="636172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2)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连接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组件　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-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有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刚性连接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弹性连接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两种。刚性连接滚轮系统无缓冲，机器人通过位移变化控制滚轮压力，刚性滚轮系统结构如右图所示。其特点是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结构简单、成本低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，但是在滚边过程中容易产生刚性冲击，滚边质量难以得到保证。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</a:rPr>
              <a:t>	</a:t>
            </a:r>
            <a:endParaRPr lang="zh-CN" alt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>
              <a:buClrTx/>
              <a:buSzTx/>
              <a:buFontTx/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858BF7D-3C50-4E5B-AB31-3D5B365F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4294417"/>
            <a:ext cx="2048605" cy="381257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9606FE2-6FDD-4830-8A62-7FA66DBF550B}"/>
              </a:ext>
            </a:extLst>
          </p:cNvPr>
          <p:cNvSpPr txBox="1"/>
          <p:nvPr/>
        </p:nvSpPr>
        <p:spPr>
          <a:xfrm>
            <a:off x="11336278" y="8358547"/>
            <a:ext cx="269324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刚性滚轮系统结构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76EC2A7-1BE2-4561-BD1C-1338A67B2669}"/>
              </a:ext>
            </a:extLst>
          </p:cNvPr>
          <p:cNvSpPr txBox="1"/>
          <p:nvPr/>
        </p:nvSpPr>
        <p:spPr>
          <a:xfrm>
            <a:off x="1405484" y="3619500"/>
            <a:ext cx="1413931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滚轮系统是直接执行滚压工件的系统，主要由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连接组件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两部分构成。</a:t>
            </a:r>
          </a:p>
        </p:txBody>
      </p:sp>
    </p:spTree>
    <p:extLst>
      <p:ext uri="{BB962C8B-B14F-4D97-AF65-F5344CB8AC3E}">
        <p14:creationId xmlns:p14="http://schemas.microsoft.com/office/powerpoint/2010/main" val="40365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070744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滚轮系统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776199B-0E9D-4153-A0A0-D2E9611B6236}"/>
              </a:ext>
            </a:extLst>
          </p:cNvPr>
          <p:cNvSpPr txBox="1"/>
          <p:nvPr/>
        </p:nvSpPr>
        <p:spPr>
          <a:xfrm>
            <a:off x="1917115" y="4206314"/>
            <a:ext cx="6380384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2)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连接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组件　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-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弹性滚轮系统设置有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弹簧、气囊或气缸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等压力调节缓冲装置，滚边时可通过弹簧、气囊的压缩量变化或气缸的伸缩调节滚边压力。该种结构能避免滚轮与板件和胎模之间的刚性冲击，不仅提高了滚边质量，而且能对滚边系统起到很好的保护作用。弹性滚轮系统结构如右图所示。</a:t>
            </a:r>
          </a:p>
          <a:p>
            <a:r>
              <a:rPr lang="en-US" altLang="zh-CN" sz="32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n-ea"/>
              </a:rPr>
              <a:t>	</a:t>
            </a:r>
            <a:endParaRPr lang="zh-CN" alt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>
              <a:buClrTx/>
              <a:buSzTx/>
              <a:buFontTx/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A41A2D-0010-4A49-9949-9C184B97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45" y="5590410"/>
            <a:ext cx="2286044" cy="24862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0C5081-E458-460F-9931-02AA364D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189" y="5689254"/>
            <a:ext cx="3232716" cy="22217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638CE4-2652-4619-A5E5-18136793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2709" y="5693575"/>
            <a:ext cx="3596238" cy="23128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4AB63BC-0A6D-4CD1-AC81-EF5ACB20AFAD}"/>
              </a:ext>
            </a:extLst>
          </p:cNvPr>
          <p:cNvSpPr txBox="1"/>
          <p:nvPr/>
        </p:nvSpPr>
        <p:spPr>
          <a:xfrm>
            <a:off x="8717022" y="8207656"/>
            <a:ext cx="146827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弹簧缓冲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CC3C8D-BDC1-48A1-BE2F-BA5EDE14E46C}"/>
              </a:ext>
            </a:extLst>
          </p:cNvPr>
          <p:cNvSpPr txBox="1"/>
          <p:nvPr/>
        </p:nvSpPr>
        <p:spPr>
          <a:xfrm>
            <a:off x="11792095" y="8147903"/>
            <a:ext cx="15009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气缸缓冲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438350-7ED1-49BE-9D0E-50D5DC5F40A5}"/>
              </a:ext>
            </a:extLst>
          </p:cNvPr>
          <p:cNvSpPr txBox="1"/>
          <p:nvPr/>
        </p:nvSpPr>
        <p:spPr>
          <a:xfrm>
            <a:off x="15231202" y="8257932"/>
            <a:ext cx="15275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气囊缓冲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BC3C844-A45B-4093-8F24-ABC862E227FA}"/>
              </a:ext>
            </a:extLst>
          </p:cNvPr>
          <p:cNvSpPr txBox="1"/>
          <p:nvPr/>
        </p:nvSpPr>
        <p:spPr>
          <a:xfrm>
            <a:off x="1405484" y="3619500"/>
            <a:ext cx="1413931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滚轮系统是直接执行滚压工件的系统，主要由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滚轮组件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连接组件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两部分构成。</a:t>
            </a:r>
          </a:p>
        </p:txBody>
      </p:sp>
    </p:spTree>
    <p:extLst>
      <p:ext uri="{BB962C8B-B14F-4D97-AF65-F5344CB8AC3E}">
        <p14:creationId xmlns:p14="http://schemas.microsoft.com/office/powerpoint/2010/main" val="408754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20819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滚边胎模夹具系统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0A36482-725A-42A3-923E-947F1F678D85}"/>
              </a:ext>
            </a:extLst>
          </p:cNvPr>
          <p:cNvSpPr txBox="1"/>
          <p:nvPr/>
        </p:nvSpPr>
        <p:spPr>
          <a:xfrm>
            <a:off x="1405484" y="3619501"/>
            <a:ext cx="1429171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滚边胎模夹具系统主要由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滚边胎模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定位夹紧机构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两部分组成。</a:t>
            </a:r>
          </a:p>
          <a:p>
            <a:endParaRPr lang="zh-CN" alt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sym typeface="+mn-ea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776199B-0E9D-4153-A0A0-D2E9611B6236}"/>
              </a:ext>
            </a:extLst>
          </p:cNvPr>
          <p:cNvSpPr txBox="1"/>
          <p:nvPr/>
        </p:nvSpPr>
        <p:spPr>
          <a:xfrm>
            <a:off x="1867872" y="4200422"/>
            <a:ext cx="5376316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1)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滚边胎模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胎模作为板件的支撑面，由于在滚边过程中需要承受很大的滚边压力，所以要求其必须具备足够的强度、刚度和耐磨性，通常要求其表面硬度≥50HRC。滚边时，胎模与待滚边件直接接触，其表面质量直接影响滚边后板件的最终成形质量。</a:t>
            </a:r>
          </a:p>
          <a:p>
            <a:pPr algn="l">
              <a:buClrTx/>
              <a:buSzTx/>
              <a:buFontTx/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1AB4FBF-222F-4049-B4A7-DC2C6594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117" y="4604386"/>
            <a:ext cx="3779950" cy="39196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9369D2-8FDC-4B62-9CEE-C0B58777888F}"/>
              </a:ext>
            </a:extLst>
          </p:cNvPr>
          <p:cNvSpPr txBox="1"/>
          <p:nvPr/>
        </p:nvSpPr>
        <p:spPr>
          <a:xfrm>
            <a:off x="11219132" y="8848323"/>
            <a:ext cx="163392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滚边胎模</a:t>
            </a:r>
          </a:p>
        </p:txBody>
      </p:sp>
    </p:spTree>
    <p:extLst>
      <p:ext uri="{BB962C8B-B14F-4D97-AF65-F5344CB8AC3E}">
        <p14:creationId xmlns:p14="http://schemas.microsoft.com/office/powerpoint/2010/main" val="162362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20819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滚边胎模夹具系统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70A36482-725A-42A3-923E-947F1F678D85}"/>
              </a:ext>
            </a:extLst>
          </p:cNvPr>
          <p:cNvSpPr txBox="1"/>
          <p:nvPr/>
        </p:nvSpPr>
        <p:spPr>
          <a:xfrm>
            <a:off x="1405484" y="3619501"/>
            <a:ext cx="1429171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滚边胎模夹具系统主要由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滚边胎模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和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定位夹紧机构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两部分组成。</a:t>
            </a:r>
          </a:p>
          <a:p>
            <a:endParaRPr lang="zh-CN" alt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sym typeface="+mn-ea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4776199B-0E9D-4153-A0A0-D2E9611B6236}"/>
              </a:ext>
            </a:extLst>
          </p:cNvPr>
          <p:cNvSpPr txBox="1"/>
          <p:nvPr/>
        </p:nvSpPr>
        <p:spPr>
          <a:xfrm>
            <a:off x="1867872" y="4200422"/>
            <a:ext cx="5376316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2)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定位夹紧机构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</a:p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在滚边过程中，必须使用定位夹紧机构对内、外板进行夹紧和精定位，以保证外板外观面与胎模面紧密接触，以及内、外板之间的位置精度匹配，同时可以使滚边过程中板件不会因受力而发生窜动。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9369D2-8FDC-4B62-9CEE-C0B58777888F}"/>
              </a:ext>
            </a:extLst>
          </p:cNvPr>
          <p:cNvSpPr txBox="1"/>
          <p:nvPr/>
        </p:nvSpPr>
        <p:spPr>
          <a:xfrm>
            <a:off x="8564289" y="7734299"/>
            <a:ext cx="2193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外板定位方式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2C38BD-BF8F-4CF2-99EA-89FAE4A3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576" y="5025704"/>
            <a:ext cx="4005148" cy="2667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E42F06-EAC9-4853-8C42-94A15865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092" y="4200422"/>
            <a:ext cx="2447624" cy="23908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8646D8-9C95-4E31-819F-5C63A82E0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616" y="3771901"/>
            <a:ext cx="2235270" cy="28193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EC7AAB9-2F2A-4456-9BEF-6FED0E48E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0" y="7246123"/>
            <a:ext cx="2960197" cy="22170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EDDC2E2-773E-4C6A-B89E-E1EE99FDB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3510" y="7207292"/>
            <a:ext cx="2822728" cy="241469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DC8BD84-A350-4CBD-BBEA-919C0653672F}"/>
              </a:ext>
            </a:extLst>
          </p:cNvPr>
          <p:cNvSpPr txBox="1"/>
          <p:nvPr/>
        </p:nvSpPr>
        <p:spPr>
          <a:xfrm>
            <a:off x="12270508" y="6706768"/>
            <a:ext cx="2193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胎模夹具式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4D4ED9-DAAA-497B-B21C-D1A38A85EFA1}"/>
              </a:ext>
            </a:extLst>
          </p:cNvPr>
          <p:cNvSpPr txBox="1"/>
          <p:nvPr/>
        </p:nvSpPr>
        <p:spPr>
          <a:xfrm>
            <a:off x="15239616" y="6706768"/>
            <a:ext cx="25081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外部气缸压合式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924968-B982-4B3C-B54B-986BB5AA45C9}"/>
              </a:ext>
            </a:extLst>
          </p:cNvPr>
          <p:cNvSpPr txBox="1"/>
          <p:nvPr/>
        </p:nvSpPr>
        <p:spPr>
          <a:xfrm>
            <a:off x="12321560" y="9678022"/>
            <a:ext cx="219357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摆臂式夹具式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A9C3A7-22B2-4643-8AB8-AB36EF579690}"/>
              </a:ext>
            </a:extLst>
          </p:cNvPr>
          <p:cNvSpPr txBox="1"/>
          <p:nvPr/>
        </p:nvSpPr>
        <p:spPr>
          <a:xfrm>
            <a:off x="15971011" y="9678022"/>
            <a:ext cx="14975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抓具式</a:t>
            </a:r>
          </a:p>
        </p:txBody>
      </p:sp>
    </p:spTree>
    <p:extLst>
      <p:ext uri="{BB962C8B-B14F-4D97-AF65-F5344CB8AC3E}">
        <p14:creationId xmlns:p14="http://schemas.microsoft.com/office/powerpoint/2010/main" val="236860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72BFBBC-B3E9-45C1-B949-7486FF39A8AE}"/>
              </a:ext>
            </a:extLst>
          </p:cNvPr>
          <p:cNvSpPr txBox="1"/>
          <p:nvPr/>
        </p:nvSpPr>
        <p:spPr>
          <a:xfrm>
            <a:off x="1405484" y="2711956"/>
            <a:ext cx="126915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机器人滚边系统组成</a:t>
            </a:r>
            <a:r>
              <a:rPr lang="en-US" altLang="zh-CN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机器人及其操作系统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0B138B-6DAF-4735-9C91-4C4353714716}"/>
              </a:ext>
            </a:extLst>
          </p:cNvPr>
          <p:cNvSpPr txBox="1"/>
          <p:nvPr/>
        </p:nvSpPr>
        <p:spPr>
          <a:xfrm>
            <a:off x="1676400" y="3848100"/>
            <a:ext cx="8991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机器人主要用于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控制滚轮的运动轨迹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，常用的滚压机器人品牌有ABB、KUKA和FANUC等，不同品牌间的差别不大，实际应用时，根据具体工艺需求（如滚压力、滚边速度和滚边范围等）选择合适的型号即可。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sym typeface="+mn-ea"/>
            </a:endParaRPr>
          </a:p>
          <a:p>
            <a:endParaRPr lang="zh-CN" alt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  <a:sym typeface="+mn-ea"/>
            </a:endParaRPr>
          </a:p>
          <a:p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控制系统主要用于</a:t>
            </a:r>
            <a:r>
              <a:rPr lang="zh-CN" altLang="en-US" sz="3200" u="sng" dirty="0">
                <a:solidFill>
                  <a:srgbClr val="0249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控制机器人的动作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，以及与涂胶系统、胎模夹具系统、切换单元、安全防护装置和信号检测等系统之间的通信，控制协调整个滚边系统中各个单元之间的动作及顺序，并对整个系统进行故障检测和报警监视。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F9B5D102-BFF0-40A5-8E4F-9173355EC341}"/>
              </a:ext>
            </a:extLst>
          </p:cNvPr>
          <p:cNvSpPr/>
          <p:nvPr/>
        </p:nvSpPr>
        <p:spPr>
          <a:xfrm>
            <a:off x="11887200" y="4686300"/>
            <a:ext cx="3992570" cy="3259389"/>
          </a:xfrm>
          <a:custGeom>
            <a:avLst/>
            <a:gdLst/>
            <a:ahLst/>
            <a:cxnLst/>
            <a:rect l="l" t="t" r="r" b="b"/>
            <a:pathLst>
              <a:path w="3992570" h="3259389">
                <a:moveTo>
                  <a:pt x="0" y="0"/>
                </a:moveTo>
                <a:lnTo>
                  <a:pt x="3992570" y="0"/>
                </a:lnTo>
                <a:lnTo>
                  <a:pt x="3992570" y="3259389"/>
                </a:lnTo>
                <a:lnTo>
                  <a:pt x="0" y="325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5332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31212" y="3707269"/>
            <a:ext cx="2165873" cy="751438"/>
            <a:chOff x="0" y="0"/>
            <a:chExt cx="461823" cy="461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1823" cy="461823"/>
            </a:xfrm>
            <a:custGeom>
              <a:avLst/>
              <a:gdLst/>
              <a:ahLst/>
              <a:cxnLst/>
              <a:rect l="l" t="t" r="r" b="b"/>
              <a:pathLst>
                <a:path w="461823" h="461823">
                  <a:moveTo>
                    <a:pt x="70472" y="0"/>
                  </a:moveTo>
                  <a:lnTo>
                    <a:pt x="391351" y="0"/>
                  </a:lnTo>
                  <a:cubicBezTo>
                    <a:pt x="410041" y="0"/>
                    <a:pt x="427966" y="7425"/>
                    <a:pt x="441182" y="20641"/>
                  </a:cubicBezTo>
                  <a:cubicBezTo>
                    <a:pt x="454398" y="33857"/>
                    <a:pt x="461823" y="51782"/>
                    <a:pt x="461823" y="70472"/>
                  </a:cubicBezTo>
                  <a:lnTo>
                    <a:pt x="461823" y="391351"/>
                  </a:lnTo>
                  <a:cubicBezTo>
                    <a:pt x="461823" y="410041"/>
                    <a:pt x="454398" y="427966"/>
                    <a:pt x="441182" y="441182"/>
                  </a:cubicBezTo>
                  <a:cubicBezTo>
                    <a:pt x="427966" y="454398"/>
                    <a:pt x="410041" y="461823"/>
                    <a:pt x="391351" y="461823"/>
                  </a:cubicBezTo>
                  <a:lnTo>
                    <a:pt x="70472" y="461823"/>
                  </a:lnTo>
                  <a:cubicBezTo>
                    <a:pt x="31551" y="461823"/>
                    <a:pt x="0" y="430272"/>
                    <a:pt x="0" y="391351"/>
                  </a:cubicBezTo>
                  <a:lnTo>
                    <a:pt x="0" y="70472"/>
                  </a:lnTo>
                  <a:cubicBezTo>
                    <a:pt x="0" y="51782"/>
                    <a:pt x="7425" y="33857"/>
                    <a:pt x="20641" y="20641"/>
                  </a:cubicBezTo>
                  <a:cubicBezTo>
                    <a:pt x="33857" y="7425"/>
                    <a:pt x="51782" y="0"/>
                    <a:pt x="70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24921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61823" cy="499923"/>
            </a:xfrm>
            <a:prstGeom prst="rect">
              <a:avLst/>
            </a:prstGeom>
          </p:spPr>
          <p:txBody>
            <a:bodyPr lIns="57257" tIns="57257" rIns="57257" bIns="5725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16937" y="3675534"/>
            <a:ext cx="1994424" cy="731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定位夹紧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0548" y="6151606"/>
            <a:ext cx="4267200" cy="21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将焊接完的内板总成放入已涂好折边胶的外板总成中，通过夹具或抓具对内外板进行定位夹紧。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CD278194-5097-400C-8BA3-BE187B3794F6}"/>
              </a:ext>
            </a:extLst>
          </p:cNvPr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4CD83106-B8D0-4A6B-AB0C-3D52FC53856E}"/>
              </a:ext>
            </a:extLst>
          </p:cNvPr>
          <p:cNvSpPr txBox="1"/>
          <p:nvPr/>
        </p:nvSpPr>
        <p:spPr>
          <a:xfrm>
            <a:off x="1405484" y="2711956"/>
            <a:ext cx="126915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机器人滚边技术具体实现步骤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27" name="Group 7">
            <a:extLst>
              <a:ext uri="{FF2B5EF4-FFF2-40B4-BE49-F238E27FC236}">
                <a16:creationId xmlns:a16="http://schemas.microsoft.com/office/drawing/2014/main" id="{67EF6886-8791-4A0D-A513-75415D54987A}"/>
              </a:ext>
            </a:extLst>
          </p:cNvPr>
          <p:cNvGrpSpPr/>
          <p:nvPr/>
        </p:nvGrpSpPr>
        <p:grpSpPr>
          <a:xfrm>
            <a:off x="7762875" y="3750335"/>
            <a:ext cx="2165873" cy="654589"/>
            <a:chOff x="0" y="0"/>
            <a:chExt cx="461823" cy="461823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8AA8B1BE-4D8D-4FA3-8205-C9DA42A08CFE}"/>
                </a:ext>
              </a:extLst>
            </p:cNvPr>
            <p:cNvSpPr/>
            <p:nvPr/>
          </p:nvSpPr>
          <p:spPr>
            <a:xfrm>
              <a:off x="0" y="0"/>
              <a:ext cx="461823" cy="461823"/>
            </a:xfrm>
            <a:custGeom>
              <a:avLst/>
              <a:gdLst/>
              <a:ahLst/>
              <a:cxnLst/>
              <a:rect l="l" t="t" r="r" b="b"/>
              <a:pathLst>
                <a:path w="461823" h="461823">
                  <a:moveTo>
                    <a:pt x="70472" y="0"/>
                  </a:moveTo>
                  <a:lnTo>
                    <a:pt x="391351" y="0"/>
                  </a:lnTo>
                  <a:cubicBezTo>
                    <a:pt x="410041" y="0"/>
                    <a:pt x="427966" y="7425"/>
                    <a:pt x="441182" y="20641"/>
                  </a:cubicBezTo>
                  <a:cubicBezTo>
                    <a:pt x="454398" y="33857"/>
                    <a:pt x="461823" y="51782"/>
                    <a:pt x="461823" y="70472"/>
                  </a:cubicBezTo>
                  <a:lnTo>
                    <a:pt x="461823" y="391351"/>
                  </a:lnTo>
                  <a:cubicBezTo>
                    <a:pt x="461823" y="410041"/>
                    <a:pt x="454398" y="427966"/>
                    <a:pt x="441182" y="441182"/>
                  </a:cubicBezTo>
                  <a:cubicBezTo>
                    <a:pt x="427966" y="454398"/>
                    <a:pt x="410041" y="461823"/>
                    <a:pt x="391351" y="461823"/>
                  </a:cubicBezTo>
                  <a:lnTo>
                    <a:pt x="70472" y="461823"/>
                  </a:lnTo>
                  <a:cubicBezTo>
                    <a:pt x="31551" y="461823"/>
                    <a:pt x="0" y="430272"/>
                    <a:pt x="0" y="391351"/>
                  </a:cubicBezTo>
                  <a:lnTo>
                    <a:pt x="0" y="70472"/>
                  </a:lnTo>
                  <a:cubicBezTo>
                    <a:pt x="0" y="51782"/>
                    <a:pt x="7425" y="33857"/>
                    <a:pt x="20641" y="20641"/>
                  </a:cubicBezTo>
                  <a:cubicBezTo>
                    <a:pt x="33857" y="7425"/>
                    <a:pt x="51782" y="0"/>
                    <a:pt x="70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24921"/>
              </a:solidFill>
              <a:prstDash val="solid"/>
              <a:round/>
            </a:ln>
          </p:spPr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D70BDD09-474F-4772-AD76-5CB2661C322C}"/>
                </a:ext>
              </a:extLst>
            </p:cNvPr>
            <p:cNvSpPr txBox="1"/>
            <p:nvPr/>
          </p:nvSpPr>
          <p:spPr>
            <a:xfrm>
              <a:off x="0" y="-38100"/>
              <a:ext cx="461823" cy="499923"/>
            </a:xfrm>
            <a:prstGeom prst="rect">
              <a:avLst/>
            </a:prstGeom>
          </p:spPr>
          <p:txBody>
            <a:bodyPr lIns="57257" tIns="57257" rIns="57257" bIns="5725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10">
            <a:extLst>
              <a:ext uri="{FF2B5EF4-FFF2-40B4-BE49-F238E27FC236}">
                <a16:creationId xmlns:a16="http://schemas.microsoft.com/office/drawing/2014/main" id="{AF2D4BE6-7F88-4CFA-B211-024DDD26F23F}"/>
              </a:ext>
            </a:extLst>
          </p:cNvPr>
          <p:cNvSpPr txBox="1"/>
          <p:nvPr/>
        </p:nvSpPr>
        <p:spPr>
          <a:xfrm>
            <a:off x="7848600" y="3675534"/>
            <a:ext cx="1994424" cy="731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预滚边</a:t>
            </a: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0FE6BA99-970B-445E-B08C-C56B8EC7C553}"/>
              </a:ext>
            </a:extLst>
          </p:cNvPr>
          <p:cNvGrpSpPr/>
          <p:nvPr/>
        </p:nvGrpSpPr>
        <p:grpSpPr>
          <a:xfrm>
            <a:off x="13494538" y="3750335"/>
            <a:ext cx="2165873" cy="725070"/>
            <a:chOff x="0" y="0"/>
            <a:chExt cx="461823" cy="461823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8258E3BC-56EB-4344-A1E7-06674F4F4447}"/>
                </a:ext>
              </a:extLst>
            </p:cNvPr>
            <p:cNvSpPr/>
            <p:nvPr/>
          </p:nvSpPr>
          <p:spPr>
            <a:xfrm>
              <a:off x="0" y="0"/>
              <a:ext cx="461823" cy="461823"/>
            </a:xfrm>
            <a:custGeom>
              <a:avLst/>
              <a:gdLst/>
              <a:ahLst/>
              <a:cxnLst/>
              <a:rect l="l" t="t" r="r" b="b"/>
              <a:pathLst>
                <a:path w="461823" h="461823">
                  <a:moveTo>
                    <a:pt x="70472" y="0"/>
                  </a:moveTo>
                  <a:lnTo>
                    <a:pt x="391351" y="0"/>
                  </a:lnTo>
                  <a:cubicBezTo>
                    <a:pt x="410041" y="0"/>
                    <a:pt x="427966" y="7425"/>
                    <a:pt x="441182" y="20641"/>
                  </a:cubicBezTo>
                  <a:cubicBezTo>
                    <a:pt x="454398" y="33857"/>
                    <a:pt x="461823" y="51782"/>
                    <a:pt x="461823" y="70472"/>
                  </a:cubicBezTo>
                  <a:lnTo>
                    <a:pt x="461823" y="391351"/>
                  </a:lnTo>
                  <a:cubicBezTo>
                    <a:pt x="461823" y="410041"/>
                    <a:pt x="454398" y="427966"/>
                    <a:pt x="441182" y="441182"/>
                  </a:cubicBezTo>
                  <a:cubicBezTo>
                    <a:pt x="427966" y="454398"/>
                    <a:pt x="410041" y="461823"/>
                    <a:pt x="391351" y="461823"/>
                  </a:cubicBezTo>
                  <a:lnTo>
                    <a:pt x="70472" y="461823"/>
                  </a:lnTo>
                  <a:cubicBezTo>
                    <a:pt x="31551" y="461823"/>
                    <a:pt x="0" y="430272"/>
                    <a:pt x="0" y="391351"/>
                  </a:cubicBezTo>
                  <a:lnTo>
                    <a:pt x="0" y="70472"/>
                  </a:lnTo>
                  <a:cubicBezTo>
                    <a:pt x="0" y="51782"/>
                    <a:pt x="7425" y="33857"/>
                    <a:pt x="20641" y="20641"/>
                  </a:cubicBezTo>
                  <a:cubicBezTo>
                    <a:pt x="33857" y="7425"/>
                    <a:pt x="51782" y="0"/>
                    <a:pt x="70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24921"/>
              </a:solidFill>
              <a:prstDash val="solid"/>
              <a:round/>
            </a:ln>
          </p:spPr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F0A38823-8C47-4756-967F-51E5165CAA99}"/>
                </a:ext>
              </a:extLst>
            </p:cNvPr>
            <p:cNvSpPr txBox="1"/>
            <p:nvPr/>
          </p:nvSpPr>
          <p:spPr>
            <a:xfrm>
              <a:off x="0" y="-38100"/>
              <a:ext cx="461823" cy="499923"/>
            </a:xfrm>
            <a:prstGeom prst="rect">
              <a:avLst/>
            </a:prstGeom>
          </p:spPr>
          <p:txBody>
            <a:bodyPr lIns="57257" tIns="57257" rIns="57257" bIns="5725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10">
            <a:extLst>
              <a:ext uri="{FF2B5EF4-FFF2-40B4-BE49-F238E27FC236}">
                <a16:creationId xmlns:a16="http://schemas.microsoft.com/office/drawing/2014/main" id="{33ACFE0E-D805-43C2-A469-AEB41AEADB52}"/>
              </a:ext>
            </a:extLst>
          </p:cNvPr>
          <p:cNvSpPr txBox="1"/>
          <p:nvPr/>
        </p:nvSpPr>
        <p:spPr>
          <a:xfrm>
            <a:off x="13580263" y="3707269"/>
            <a:ext cx="1994424" cy="731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6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终滚边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F7347AF-91BD-4464-BC00-493DF4D3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19" y="4547758"/>
            <a:ext cx="2338705" cy="129667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A3C42FE-C1B1-4B9B-8EA2-08AB10C3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037" y="4465603"/>
            <a:ext cx="2495550" cy="1395730"/>
          </a:xfrm>
          <a:prstGeom prst="rect">
            <a:avLst/>
          </a:prstGeom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AE56A247-E68D-45DA-A94B-8364A71BCAD2}"/>
              </a:ext>
            </a:extLst>
          </p:cNvPr>
          <p:cNvSpPr txBox="1"/>
          <p:nvPr/>
        </p:nvSpPr>
        <p:spPr>
          <a:xfrm>
            <a:off x="6172200" y="5925378"/>
            <a:ext cx="5715001" cy="382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根据板件翻边开角大小、翻边高度、材料特性等方面的差异，预滚边可通过一次或多次实现</a:t>
            </a: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一次预滚边</a:t>
            </a: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如将外板翻边由90°内折成45°包住内板</a:t>
            </a:r>
            <a:endParaRPr lang="en-US" altLang="zh-CN" sz="24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两次预滚边</a:t>
            </a: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:</a:t>
            </a: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如每次翻折30°，将外板翻边由90°内折成30°包住内板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2BB2357-EF41-4009-8BBC-5893A203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589" y="4547758"/>
            <a:ext cx="2477770" cy="129730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28129BC-CA3C-4159-8B7B-E7E704D79750}"/>
              </a:ext>
            </a:extLst>
          </p:cNvPr>
          <p:cNvSpPr txBox="1"/>
          <p:nvPr/>
        </p:nvSpPr>
        <p:spPr>
          <a:xfrm>
            <a:off x="12496800" y="6224883"/>
            <a:ext cx="4572000" cy="169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4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将预滚边后剩余的45°或30°翻边继续翻折至0°，使内外板压紧贴合，实现内外板装配。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6CE8307-D990-4093-9DCF-8C6BE27972F2}"/>
              </a:ext>
            </a:extLst>
          </p:cNvPr>
          <p:cNvGrpSpPr/>
          <p:nvPr/>
        </p:nvGrpSpPr>
        <p:grpSpPr>
          <a:xfrm>
            <a:off x="4370231" y="2676525"/>
            <a:ext cx="9547538" cy="4933950"/>
            <a:chOff x="0" y="0"/>
            <a:chExt cx="4587635" cy="24384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51C9F57-6CC7-48C4-A0AB-2FC2A74C3C48}"/>
                </a:ext>
              </a:extLst>
            </p:cNvPr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EFBC40-DEBC-4BE8-A84E-34452037D419}"/>
                </a:ext>
              </a:extLst>
            </p:cNvPr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39A14644-B37E-4B8B-B869-A29CD706781E}"/>
              </a:ext>
            </a:extLst>
          </p:cNvPr>
          <p:cNvSpPr txBox="1"/>
          <p:nvPr/>
        </p:nvSpPr>
        <p:spPr>
          <a:xfrm>
            <a:off x="4759187" y="3668737"/>
            <a:ext cx="87630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endParaRPr lang="en-US" altLang="zh-CN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F7EBBA7-1D3F-498D-8FEF-A00B84B5C3CC}"/>
              </a:ext>
            </a:extLst>
          </p:cNvPr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74151E3-CA27-45DA-9732-E97167340C64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3A765A8-36A6-446B-890B-747FA846FD01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7865C63-F503-4631-8AAA-3A12596FB6A7}"/>
              </a:ext>
            </a:extLst>
          </p:cNvPr>
          <p:cNvGrpSpPr/>
          <p:nvPr/>
        </p:nvGrpSpPr>
        <p:grpSpPr>
          <a:xfrm>
            <a:off x="1025387" y="8261347"/>
            <a:ext cx="16230600" cy="1106296"/>
            <a:chOff x="0" y="0"/>
            <a:chExt cx="4274726" cy="29137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A67E82B-3055-4F5F-A6A0-7D9A2B3B5EAB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9B566F6-3139-45F5-8AC5-D5D1613346C3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069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E72C2884-C111-40B3-ABAC-0A1D4AF83AD2}"/>
              </a:ext>
            </a:extLst>
          </p:cNvPr>
          <p:cNvGrpSpPr/>
          <p:nvPr/>
        </p:nvGrpSpPr>
        <p:grpSpPr>
          <a:xfrm>
            <a:off x="1066407" y="2400300"/>
            <a:ext cx="1371600" cy="2514600"/>
            <a:chOff x="0" y="0"/>
            <a:chExt cx="4274726" cy="29137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EC306B4-4A8A-4A0A-8E32-37375108AB98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95DC97C-1AAC-429A-989E-28CC0FF44E3C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3268479-A95B-4D11-9591-8C6E5FDAFA47}"/>
              </a:ext>
            </a:extLst>
          </p:cNvPr>
          <p:cNvSpPr txBox="1"/>
          <p:nvPr/>
        </p:nvSpPr>
        <p:spPr>
          <a:xfrm>
            <a:off x="1327298" y="3009900"/>
            <a:ext cx="849818" cy="151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绿色</a:t>
            </a:r>
            <a:endParaRPr lang="en-US" sz="60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302596E-F5AD-457F-8414-E9E24DE6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3475932"/>
            <a:ext cx="6969819" cy="5316336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3ABBD545-2125-4F0F-850E-2E35EF26FF92}"/>
              </a:ext>
            </a:extLst>
          </p:cNvPr>
          <p:cNvSpPr txBox="1"/>
          <p:nvPr/>
        </p:nvSpPr>
        <p:spPr>
          <a:xfrm>
            <a:off x="3048000" y="5270580"/>
            <a:ext cx="733869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提高生产安全系数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6B643A2-68D3-4662-8785-626CD0E536D7}"/>
              </a:ext>
            </a:extLst>
          </p:cNvPr>
          <p:cNvSpPr txBox="1"/>
          <p:nvPr/>
        </p:nvSpPr>
        <p:spPr>
          <a:xfrm>
            <a:off x="3048000" y="6026184"/>
            <a:ext cx="7391400" cy="972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机器人操作可以替代人工进行高风险的滚边作业，如高温、高压环境工作。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C928984E-D75D-4628-85AA-129FC9F72C6E}"/>
              </a:ext>
            </a:extLst>
          </p:cNvPr>
          <p:cNvSpPr txBox="1"/>
          <p:nvPr/>
        </p:nvSpPr>
        <p:spPr>
          <a:xfrm>
            <a:off x="3048000" y="7369718"/>
            <a:ext cx="497753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智能化和数字化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2266A838-50EF-46F7-8E93-31FBD03AE9B5}"/>
              </a:ext>
            </a:extLst>
          </p:cNvPr>
          <p:cNvSpPr txBox="1"/>
          <p:nvPr/>
        </p:nvSpPr>
        <p:spPr>
          <a:xfrm>
            <a:off x="3048000" y="8125323"/>
            <a:ext cx="7391400" cy="14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solidFill>
                  <a:srgbClr val="024921"/>
                </a:solidFill>
                <a:latin typeface="Cooper BT Light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促进了生产过程的智能化和数字化，有助于优化整个生产链的资源配置和能源管理，进一步推动工业生产向绿色、低碳方向发展。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9510D7C-73CB-4F1B-9358-322DC485AFA7}"/>
              </a:ext>
            </a:extLst>
          </p:cNvPr>
          <p:cNvSpPr txBox="1"/>
          <p:nvPr/>
        </p:nvSpPr>
        <p:spPr>
          <a:xfrm>
            <a:off x="3048000" y="2609850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节能减排、提高材料再利用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F4182AF-59F5-4518-92D6-E77BBDD5EB3E}"/>
              </a:ext>
            </a:extLst>
          </p:cNvPr>
          <p:cNvSpPr txBox="1"/>
          <p:nvPr/>
        </p:nvSpPr>
        <p:spPr>
          <a:xfrm>
            <a:off x="3048000" y="3365454"/>
            <a:ext cx="7391400" cy="14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Cooper BT Light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使用机器人进行滚边作业可以大大提高生产效率和精度，减少材料浪费与能源消耗。高精度的加工还能减少废品率。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目录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94312" y="3836810"/>
            <a:ext cx="4116087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5484" y="3836810"/>
            <a:ext cx="58486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24921"/>
                </a:solidFill>
                <a:latin typeface="Cooper BT Bold"/>
              </a:rPr>
              <a:t>1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2B54DD4F-9340-400F-9116-F4F12D72A53D}"/>
              </a:ext>
            </a:extLst>
          </p:cNvPr>
          <p:cNvSpPr txBox="1"/>
          <p:nvPr/>
        </p:nvSpPr>
        <p:spPr>
          <a:xfrm>
            <a:off x="2894312" y="4871342"/>
            <a:ext cx="4116087" cy="544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C64E4B-27C1-4A27-B4C3-E03BC601B857}"/>
              </a:ext>
            </a:extLst>
          </p:cNvPr>
          <p:cNvSpPr txBox="1"/>
          <p:nvPr/>
        </p:nvSpPr>
        <p:spPr>
          <a:xfrm>
            <a:off x="1405484" y="4871342"/>
            <a:ext cx="58486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24921"/>
                </a:solidFill>
                <a:latin typeface="Cooper BT Bold"/>
              </a:rPr>
              <a:t>2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3958704-127B-48D4-9650-D4B5F9163E63}"/>
              </a:ext>
            </a:extLst>
          </p:cNvPr>
          <p:cNvSpPr txBox="1"/>
          <p:nvPr/>
        </p:nvSpPr>
        <p:spPr>
          <a:xfrm>
            <a:off x="2895600" y="5912345"/>
            <a:ext cx="5334000" cy="11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E9B7486-59BF-430F-8CB0-5FF1EE6C8186}"/>
              </a:ext>
            </a:extLst>
          </p:cNvPr>
          <p:cNvSpPr txBox="1"/>
          <p:nvPr/>
        </p:nvSpPr>
        <p:spPr>
          <a:xfrm>
            <a:off x="1406772" y="5912345"/>
            <a:ext cx="58486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24921"/>
                </a:solidFill>
                <a:latin typeface="Cooper BT Bold"/>
              </a:rPr>
              <a:t>3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0E7FF636-DC69-4055-99CD-9A120FE98298}"/>
              </a:ext>
            </a:extLst>
          </p:cNvPr>
          <p:cNvSpPr txBox="1"/>
          <p:nvPr/>
        </p:nvSpPr>
        <p:spPr>
          <a:xfrm>
            <a:off x="2894312" y="6936871"/>
            <a:ext cx="6859288" cy="11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相互促进与潜在冲突</a:t>
            </a:r>
            <a:endParaRPr lang="en-US" altLang="zh-CN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657D3EF-EE10-4C67-B502-072796D770AD}"/>
              </a:ext>
            </a:extLst>
          </p:cNvPr>
          <p:cNvSpPr txBox="1"/>
          <p:nvPr/>
        </p:nvSpPr>
        <p:spPr>
          <a:xfrm>
            <a:off x="1405484" y="6936871"/>
            <a:ext cx="58486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24921"/>
                </a:solidFill>
                <a:latin typeface="Cooper BT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E72C2884-C111-40B3-ABAC-0A1D4AF83AD2}"/>
              </a:ext>
            </a:extLst>
          </p:cNvPr>
          <p:cNvGrpSpPr/>
          <p:nvPr/>
        </p:nvGrpSpPr>
        <p:grpSpPr>
          <a:xfrm>
            <a:off x="15887700" y="7200900"/>
            <a:ext cx="1371600" cy="2514600"/>
            <a:chOff x="0" y="0"/>
            <a:chExt cx="4274726" cy="29137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EC306B4-4A8A-4A0A-8E32-37375108AB98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95DC97C-1AAC-429A-989E-28CC0FF44E3C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3268479-A95B-4D11-9591-8C6E5FDAFA47}"/>
              </a:ext>
            </a:extLst>
          </p:cNvPr>
          <p:cNvSpPr txBox="1"/>
          <p:nvPr/>
        </p:nvSpPr>
        <p:spPr>
          <a:xfrm>
            <a:off x="16148591" y="7810500"/>
            <a:ext cx="849818" cy="151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快速</a:t>
            </a:r>
            <a:endParaRPr lang="en-US" sz="60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3F8BFA3-42FB-4E32-AAC4-A54004DA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933700"/>
            <a:ext cx="5964222" cy="65110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4ACBD49-15D9-471D-BACF-B2726842EB91}"/>
              </a:ext>
            </a:extLst>
          </p:cNvPr>
          <p:cNvSpPr txBox="1"/>
          <p:nvPr/>
        </p:nvSpPr>
        <p:spPr>
          <a:xfrm>
            <a:off x="7010400" y="3771900"/>
            <a:ext cx="7244809" cy="1853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当前的汽车迭代加快，要求新车型开发周期尽可能缩短，而 机器人滚边成形工艺的调试周期较短，可满 足新车型开发时间紧、任务重的需求。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E038723D-0E57-4A02-AB06-F6A2418B6CFC}"/>
              </a:ext>
            </a:extLst>
          </p:cNvPr>
          <p:cNvSpPr txBox="1"/>
          <p:nvPr/>
        </p:nvSpPr>
        <p:spPr>
          <a:xfrm>
            <a:off x="6781800" y="3162300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研发周期短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B37508-54BF-463E-A77C-59672A38198A}"/>
              </a:ext>
            </a:extLst>
          </p:cNvPr>
          <p:cNvSpPr txBox="1"/>
          <p:nvPr/>
        </p:nvSpPr>
        <p:spPr>
          <a:xfrm>
            <a:off x="6878033" y="6293022"/>
            <a:ext cx="7244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生产节拍没有手工 包边、压力机模具包边、专机包边等包边工艺快。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082E306C-8260-4EDD-8E44-2C987AC8E0B3}"/>
              </a:ext>
            </a:extLst>
          </p:cNvPr>
          <p:cNvSpPr txBox="1"/>
          <p:nvPr/>
        </p:nvSpPr>
        <p:spPr>
          <a:xfrm>
            <a:off x="6781800" y="5683422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生产效率略低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80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E72C2884-C111-40B3-ABAC-0A1D4AF83AD2}"/>
              </a:ext>
            </a:extLst>
          </p:cNvPr>
          <p:cNvGrpSpPr/>
          <p:nvPr/>
        </p:nvGrpSpPr>
        <p:grpSpPr>
          <a:xfrm>
            <a:off x="1066407" y="2400300"/>
            <a:ext cx="1371600" cy="2514600"/>
            <a:chOff x="0" y="0"/>
            <a:chExt cx="4274726" cy="29137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EC306B4-4A8A-4A0A-8E32-37375108AB98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95DC97C-1AAC-429A-989E-28CC0FF44E3C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3268479-A95B-4D11-9591-8C6E5FDAFA47}"/>
              </a:ext>
            </a:extLst>
          </p:cNvPr>
          <p:cNvSpPr txBox="1"/>
          <p:nvPr/>
        </p:nvSpPr>
        <p:spPr>
          <a:xfrm>
            <a:off x="1327298" y="3009900"/>
            <a:ext cx="849818" cy="151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节省</a:t>
            </a:r>
            <a:endParaRPr lang="en-US" sz="60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ABBD545-2125-4F0F-850E-2E35EF26FF92}"/>
              </a:ext>
            </a:extLst>
          </p:cNvPr>
          <p:cNvSpPr txBox="1"/>
          <p:nvPr/>
        </p:nvSpPr>
        <p:spPr>
          <a:xfrm>
            <a:off x="3124200" y="6230538"/>
            <a:ext cx="733869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结构简单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F6B643A2-68D3-4662-8785-626CD0E536D7}"/>
              </a:ext>
            </a:extLst>
          </p:cNvPr>
          <p:cNvSpPr txBox="1"/>
          <p:nvPr/>
        </p:nvSpPr>
        <p:spPr>
          <a:xfrm>
            <a:off x="3124200" y="6986142"/>
            <a:ext cx="7391400" cy="472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占地面积小，可有效降低空间占用率。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9510D7C-73CB-4F1B-9358-322DC485AFA7}"/>
              </a:ext>
            </a:extLst>
          </p:cNvPr>
          <p:cNvSpPr txBox="1"/>
          <p:nvPr/>
        </p:nvSpPr>
        <p:spPr>
          <a:xfrm>
            <a:off x="3124200" y="3569808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节省成本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5F4182AF-59F5-4518-92D6-E77BBDD5EB3E}"/>
              </a:ext>
            </a:extLst>
          </p:cNvPr>
          <p:cNvSpPr txBox="1"/>
          <p:nvPr/>
        </p:nvSpPr>
        <p:spPr>
          <a:xfrm>
            <a:off x="3124200" y="4325412"/>
            <a:ext cx="7391400" cy="1472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Cooper BT Light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机器人滚边设备一次性投入小。由于机器人滚边设备可重复应用，安装、拆除、 转运都相对更加便捷，能够很好地降低成本。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0974256-E65F-4EAD-9ED5-5F5DF65F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3845525"/>
            <a:ext cx="6085901" cy="43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">
            <a:extLst>
              <a:ext uri="{FF2B5EF4-FFF2-40B4-BE49-F238E27FC236}">
                <a16:creationId xmlns:a16="http://schemas.microsoft.com/office/drawing/2014/main" id="{E72C2884-C111-40B3-ABAC-0A1D4AF83AD2}"/>
              </a:ext>
            </a:extLst>
          </p:cNvPr>
          <p:cNvGrpSpPr/>
          <p:nvPr/>
        </p:nvGrpSpPr>
        <p:grpSpPr>
          <a:xfrm>
            <a:off x="15887700" y="7200900"/>
            <a:ext cx="1371600" cy="2514600"/>
            <a:chOff x="0" y="0"/>
            <a:chExt cx="4274726" cy="29137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EC306B4-4A8A-4A0A-8E32-37375108AB98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595DC97C-1AAC-429A-989E-28CC0FF44E3C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体现及评价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3268479-A95B-4D11-9591-8C6E5FDAFA47}"/>
              </a:ext>
            </a:extLst>
          </p:cNvPr>
          <p:cNvSpPr txBox="1"/>
          <p:nvPr/>
        </p:nvSpPr>
        <p:spPr>
          <a:xfrm>
            <a:off x="16148591" y="7810500"/>
            <a:ext cx="849818" cy="151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高</a:t>
            </a:r>
            <a:endParaRPr lang="en-US" altLang="zh-CN" sz="6000" b="1"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60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endParaRPr lang="en-US" sz="60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ACBD49-15D9-471D-BACF-B2726842EB91}"/>
              </a:ext>
            </a:extLst>
          </p:cNvPr>
          <p:cNvSpPr txBox="1"/>
          <p:nvPr/>
        </p:nvSpPr>
        <p:spPr>
          <a:xfrm>
            <a:off x="7239000" y="3924300"/>
            <a:ext cx="6705600" cy="267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与手工包边，压力机模具包边，专机包边等包边工艺相比，产品品质更稳定。对于车身外观件的质量提升来说，机器人滚边成形工艺能够有效地提升车身外观件的质量。</a:t>
            </a:r>
          </a:p>
          <a:p>
            <a:endParaRPr lang="zh-CN" alt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E038723D-0E57-4A02-AB06-F6A2418B6CFC}"/>
              </a:ext>
            </a:extLst>
          </p:cNvPr>
          <p:cNvSpPr txBox="1"/>
          <p:nvPr/>
        </p:nvSpPr>
        <p:spPr>
          <a:xfrm>
            <a:off x="7010400" y="3314700"/>
            <a:ext cx="624087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产品质量稳定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09B556-6858-4AB1-A130-DD6BDF9B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05300"/>
            <a:ext cx="5717668" cy="384935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B6FBD9E-189A-4F08-83DD-712E53673BB3}"/>
              </a:ext>
            </a:extLst>
          </p:cNvPr>
          <p:cNvSpPr txBox="1"/>
          <p:nvPr/>
        </p:nvSpPr>
        <p:spPr>
          <a:xfrm>
            <a:off x="7239000" y="7205970"/>
            <a:ext cx="6705600" cy="138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具有高适应性的特征使得机器人滚边技术能够适应各种场景的生产，在整体上提高了生产链的效率。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8EABEDB-516B-481F-9117-9839E3D06267}"/>
              </a:ext>
            </a:extLst>
          </p:cNvPr>
          <p:cNvSpPr txBox="1"/>
          <p:nvPr/>
        </p:nvSpPr>
        <p:spPr>
          <a:xfrm>
            <a:off x="7010400" y="6596370"/>
            <a:ext cx="624087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适应性强、柔性化高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5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6CE8307-D990-4093-9DCF-8C6BE27972F2}"/>
              </a:ext>
            </a:extLst>
          </p:cNvPr>
          <p:cNvGrpSpPr/>
          <p:nvPr/>
        </p:nvGrpSpPr>
        <p:grpSpPr>
          <a:xfrm>
            <a:off x="4370231" y="2676525"/>
            <a:ext cx="9547538" cy="4933950"/>
            <a:chOff x="0" y="0"/>
            <a:chExt cx="4587635" cy="24384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51C9F57-6CC7-48C4-A0AB-2FC2A74C3C48}"/>
                </a:ext>
              </a:extLst>
            </p:cNvPr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EFBC40-DEBC-4BE8-A84E-34452037D419}"/>
                </a:ext>
              </a:extLst>
            </p:cNvPr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39A14644-B37E-4B8B-B869-A29CD706781E}"/>
              </a:ext>
            </a:extLst>
          </p:cNvPr>
          <p:cNvSpPr txBox="1"/>
          <p:nvPr/>
        </p:nvSpPr>
        <p:spPr>
          <a:xfrm>
            <a:off x="4759187" y="3668737"/>
            <a:ext cx="87630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endParaRPr lang="en-US" altLang="zh-CN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相互促进及冲突</a:t>
            </a:r>
            <a:endParaRPr lang="en-US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F7EBBA7-1D3F-498D-8FEF-A00B84B5C3CC}"/>
              </a:ext>
            </a:extLst>
          </p:cNvPr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74151E3-CA27-45DA-9732-E97167340C64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3A765A8-36A6-446B-890B-747FA846FD01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7865C63-F503-4631-8AAA-3A12596FB6A7}"/>
              </a:ext>
            </a:extLst>
          </p:cNvPr>
          <p:cNvGrpSpPr/>
          <p:nvPr/>
        </p:nvGrpSpPr>
        <p:grpSpPr>
          <a:xfrm>
            <a:off x="1025387" y="8261347"/>
            <a:ext cx="16230600" cy="1106296"/>
            <a:chOff x="0" y="0"/>
            <a:chExt cx="4274726" cy="29137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A67E82B-3055-4F5F-A6A0-7D9A2B3B5EAB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9B566F6-3139-45F5-8AC5-D5D1613346C3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350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81A1B566-3455-4250-94B3-9E30C861A2E0}"/>
              </a:ext>
            </a:extLst>
          </p:cNvPr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相互促进与潜在冲突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9718E5A-697A-4D36-AB77-40802FD55621}"/>
              </a:ext>
            </a:extLst>
          </p:cNvPr>
          <p:cNvSpPr txBox="1"/>
          <p:nvPr/>
        </p:nvSpPr>
        <p:spPr>
          <a:xfrm>
            <a:off x="1405484" y="2711956"/>
            <a:ext cx="27855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相互促进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89CD00B-B151-40B6-A9B4-B153887F74F4}"/>
              </a:ext>
            </a:extLst>
          </p:cNvPr>
          <p:cNvSpPr txBox="1"/>
          <p:nvPr/>
        </p:nvSpPr>
        <p:spPr>
          <a:xfrm>
            <a:off x="2362200" y="3648989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环保与快速高效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6C5977D-49E5-4C64-A08F-C772A3EC68AB}"/>
              </a:ext>
            </a:extLst>
          </p:cNvPr>
          <p:cNvSpPr txBox="1"/>
          <p:nvPr/>
        </p:nvSpPr>
        <p:spPr>
          <a:xfrm>
            <a:off x="3124200" y="4412385"/>
            <a:ext cx="7509916" cy="861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Cooper BT Light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通过机器人技术，可以精确控制资源的使用，减少浪费，实现高效生产同时保持环保 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2B0CD-7732-45A7-9FD6-CA7D4B45DF6B}"/>
              </a:ext>
            </a:extLst>
          </p:cNvPr>
          <p:cNvSpPr txBox="1"/>
          <p:nvPr/>
        </p:nvSpPr>
        <p:spPr>
          <a:xfrm>
            <a:off x="2362200" y="5911456"/>
            <a:ext cx="6742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节约成本与品质稳定</a:t>
            </a:r>
            <a:endParaRPr lang="en-US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1D00D-87C1-4B35-BE7D-178E998347B2}"/>
              </a:ext>
            </a:extLst>
          </p:cNvPr>
          <p:cNvSpPr txBox="1"/>
          <p:nvPr/>
        </p:nvSpPr>
        <p:spPr>
          <a:xfrm>
            <a:off x="3124200" y="6674852"/>
            <a:ext cx="7509916" cy="172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799" dirty="0">
                <a:solidFill>
                  <a:srgbClr val="024921"/>
                </a:solidFill>
                <a:latin typeface="Cooper BT Light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机器人滚边技术可以提高生产效率，降低人力成本，同时保证产品质量的稳定，从而实现成本节约和产品品质的统一。</a:t>
            </a:r>
          </a:p>
          <a:p>
            <a:endParaRPr lang="zh-CN" altLang="en-US" sz="2799" dirty="0">
              <a:solidFill>
                <a:srgbClr val="024921"/>
              </a:solidFill>
              <a:latin typeface="Cooper BT Light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3F5AB239-0AEB-4A26-A56C-40DCBF28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4184346"/>
            <a:ext cx="6324600" cy="35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81A1B566-3455-4250-94B3-9E30C861A2E0}"/>
              </a:ext>
            </a:extLst>
          </p:cNvPr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绿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快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省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·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效</a:t>
            </a:r>
            <a:r>
              <a:rPr lang="en-US" altLang="zh-CN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</a:t>
            </a: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相互促进与潜在冲突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9718E5A-697A-4D36-AB77-40802FD55621}"/>
              </a:ext>
            </a:extLst>
          </p:cNvPr>
          <p:cNvSpPr txBox="1"/>
          <p:nvPr/>
        </p:nvSpPr>
        <p:spPr>
          <a:xfrm>
            <a:off x="1405484" y="2711956"/>
            <a:ext cx="27855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潜在冲突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89CD00B-B151-40B6-A9B4-B153887F74F4}"/>
              </a:ext>
            </a:extLst>
          </p:cNvPr>
          <p:cNvSpPr txBox="1"/>
          <p:nvPr/>
        </p:nvSpPr>
        <p:spPr>
          <a:xfrm>
            <a:off x="1595002" y="3648989"/>
            <a:ext cx="1105419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在追求速度和品质时可能需要更高的投入，而在追求节约成本时可能会牺牲一定的品质等。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AB1E401-CE30-4168-A684-07227E192CE4}"/>
              </a:ext>
            </a:extLst>
          </p:cNvPr>
          <p:cNvSpPr txBox="1"/>
          <p:nvPr/>
        </p:nvSpPr>
        <p:spPr>
          <a:xfrm>
            <a:off x="1405484" y="5137455"/>
            <a:ext cx="2785516" cy="72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解决方法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41B2A3-AB92-4986-A451-2B83AE67EC20}"/>
              </a:ext>
            </a:extLst>
          </p:cNvPr>
          <p:cNvSpPr txBox="1"/>
          <p:nvPr/>
        </p:nvSpPr>
        <p:spPr>
          <a:xfrm>
            <a:off x="1595002" y="6233961"/>
            <a:ext cx="7091798" cy="150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技术创新：</a:t>
            </a:r>
            <a:endParaRPr lang="en-US" altLang="zh-CN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不断研发新技术，提高机器人滚边工艺的速度和品质，实现“绿，快，省，效”的统一。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D058CB-D7CC-46A7-8069-88F075573FC5}"/>
              </a:ext>
            </a:extLst>
          </p:cNvPr>
          <p:cNvSpPr txBox="1"/>
          <p:nvPr/>
        </p:nvSpPr>
        <p:spPr>
          <a:xfrm>
            <a:off x="1595002" y="7936887"/>
            <a:ext cx="7091798" cy="150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流程优化：</a:t>
            </a:r>
            <a:endParaRPr lang="en-US" altLang="zh-CN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优化生产流程，合理安排生产计划和资源分配，实现速度，成本和品质的平衡。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792E5B-E4E7-42C6-8763-0E2D9505D8FD}"/>
              </a:ext>
            </a:extLst>
          </p:cNvPr>
          <p:cNvSpPr txBox="1"/>
          <p:nvPr/>
        </p:nvSpPr>
        <p:spPr>
          <a:xfrm>
            <a:off x="9601200" y="6233961"/>
            <a:ext cx="7091798" cy="150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培训与管理：</a:t>
            </a:r>
            <a:endParaRPr lang="en-US" altLang="zh-CN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加强员工培训，提高操作技能和管理水平，从而提高生产效率和产品品质。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A25204-28D3-4272-9A5D-0D86BD2F7077}"/>
              </a:ext>
            </a:extLst>
          </p:cNvPr>
          <p:cNvSpPr txBox="1"/>
          <p:nvPr/>
        </p:nvSpPr>
        <p:spPr>
          <a:xfrm>
            <a:off x="9601200" y="7936887"/>
            <a:ext cx="7091798" cy="1938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灵活应对：</a:t>
            </a:r>
            <a:endParaRPr lang="en-US" altLang="zh-CN" sz="36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根据市场需求和产品特性灵活调整生产策略，权衡各方面利益，找到最优解决方案。</a:t>
            </a:r>
          </a:p>
          <a:p>
            <a:endParaRPr lang="zh-CN" alt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39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662" y="514350"/>
            <a:ext cx="17418675" cy="9258300"/>
            <a:chOff x="0" y="0"/>
            <a:chExt cx="4587635" cy="243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0769" y="7720274"/>
            <a:ext cx="7858531" cy="1442776"/>
            <a:chOff x="0" y="0"/>
            <a:chExt cx="2069736" cy="379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9736" cy="379990"/>
            </a:xfrm>
            <a:custGeom>
              <a:avLst/>
              <a:gdLst/>
              <a:ahLst/>
              <a:cxnLst/>
              <a:rect l="l" t="t" r="r" b="b"/>
              <a:pathLst>
                <a:path w="2069736" h="379990">
                  <a:moveTo>
                    <a:pt x="35466" y="0"/>
                  </a:moveTo>
                  <a:lnTo>
                    <a:pt x="2034271" y="0"/>
                  </a:lnTo>
                  <a:cubicBezTo>
                    <a:pt x="2053858" y="0"/>
                    <a:pt x="2069736" y="15879"/>
                    <a:pt x="2069736" y="35466"/>
                  </a:cubicBezTo>
                  <a:lnTo>
                    <a:pt x="2069736" y="344525"/>
                  </a:lnTo>
                  <a:cubicBezTo>
                    <a:pt x="2069736" y="364112"/>
                    <a:pt x="2053858" y="379990"/>
                    <a:pt x="2034271" y="379990"/>
                  </a:cubicBezTo>
                  <a:lnTo>
                    <a:pt x="35466" y="379990"/>
                  </a:lnTo>
                  <a:cubicBezTo>
                    <a:pt x="15879" y="379990"/>
                    <a:pt x="0" y="364112"/>
                    <a:pt x="0" y="344525"/>
                  </a:cubicBezTo>
                  <a:lnTo>
                    <a:pt x="0" y="35466"/>
                  </a:lnTo>
                  <a:cubicBezTo>
                    <a:pt x="0" y="15879"/>
                    <a:pt x="15879" y="0"/>
                    <a:pt x="35466" y="0"/>
                  </a:cubicBezTo>
                  <a:close/>
                </a:path>
              </a:pathLst>
            </a:custGeom>
            <a:solidFill>
              <a:srgbClr val="F6F2E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9736" cy="41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720274"/>
            <a:ext cx="7858531" cy="1442776"/>
            <a:chOff x="0" y="0"/>
            <a:chExt cx="2069736" cy="379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736" cy="379990"/>
            </a:xfrm>
            <a:custGeom>
              <a:avLst/>
              <a:gdLst/>
              <a:ahLst/>
              <a:cxnLst/>
              <a:rect l="l" t="t" r="r" b="b"/>
              <a:pathLst>
                <a:path w="2069736" h="379990">
                  <a:moveTo>
                    <a:pt x="35466" y="0"/>
                  </a:moveTo>
                  <a:lnTo>
                    <a:pt x="2034271" y="0"/>
                  </a:lnTo>
                  <a:cubicBezTo>
                    <a:pt x="2053858" y="0"/>
                    <a:pt x="2069736" y="15879"/>
                    <a:pt x="2069736" y="35466"/>
                  </a:cubicBezTo>
                  <a:lnTo>
                    <a:pt x="2069736" y="344525"/>
                  </a:lnTo>
                  <a:cubicBezTo>
                    <a:pt x="2069736" y="364112"/>
                    <a:pt x="2053858" y="379990"/>
                    <a:pt x="2034271" y="379990"/>
                  </a:cubicBezTo>
                  <a:lnTo>
                    <a:pt x="35466" y="379990"/>
                  </a:lnTo>
                  <a:cubicBezTo>
                    <a:pt x="15879" y="379990"/>
                    <a:pt x="0" y="364112"/>
                    <a:pt x="0" y="344525"/>
                  </a:cubicBezTo>
                  <a:lnTo>
                    <a:pt x="0" y="35466"/>
                  </a:lnTo>
                  <a:cubicBezTo>
                    <a:pt x="0" y="15879"/>
                    <a:pt x="15879" y="0"/>
                    <a:pt x="35466" y="0"/>
                  </a:cubicBezTo>
                  <a:close/>
                </a:path>
              </a:pathLst>
            </a:custGeom>
            <a:solidFill>
              <a:srgbClr val="F6F2E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736" cy="418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0234" y="1123950"/>
            <a:ext cx="10630608" cy="156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zh-CN" altLang="en-US" sz="104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谢谢聆听</a:t>
            </a:r>
            <a:endParaRPr lang="en-US" sz="104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00734" y="7983510"/>
            <a:ext cx="446893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24921"/>
                </a:solidFill>
                <a:latin typeface="Cooper BT Light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79280" y="7983510"/>
            <a:ext cx="4468932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24921"/>
                </a:solidFill>
                <a:latin typeface="Cooper BT Light"/>
              </a:rPr>
              <a:t>2024 May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6CE8307-D990-4093-9DCF-8C6BE27972F2}"/>
              </a:ext>
            </a:extLst>
          </p:cNvPr>
          <p:cNvGrpSpPr/>
          <p:nvPr/>
        </p:nvGrpSpPr>
        <p:grpSpPr>
          <a:xfrm>
            <a:off x="4370231" y="2676525"/>
            <a:ext cx="9547538" cy="4933950"/>
            <a:chOff x="0" y="0"/>
            <a:chExt cx="4587635" cy="24384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51C9F57-6CC7-48C4-A0AB-2FC2A74C3C48}"/>
                </a:ext>
              </a:extLst>
            </p:cNvPr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EFBC40-DEBC-4BE8-A84E-34452037D419}"/>
                </a:ext>
              </a:extLst>
            </p:cNvPr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39A14644-B37E-4B8B-B869-A29CD706781E}"/>
              </a:ext>
            </a:extLst>
          </p:cNvPr>
          <p:cNvSpPr txBox="1"/>
          <p:nvPr/>
        </p:nvSpPr>
        <p:spPr>
          <a:xfrm>
            <a:off x="6019800" y="3630190"/>
            <a:ext cx="62484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F7EBBA7-1D3F-498D-8FEF-A00B84B5C3CC}"/>
              </a:ext>
            </a:extLst>
          </p:cNvPr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74151E3-CA27-45DA-9732-E97167340C64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3A765A8-36A6-446B-890B-747FA846FD01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7865C63-F503-4631-8AAA-3A12596FB6A7}"/>
              </a:ext>
            </a:extLst>
          </p:cNvPr>
          <p:cNvGrpSpPr/>
          <p:nvPr/>
        </p:nvGrpSpPr>
        <p:grpSpPr>
          <a:xfrm>
            <a:off x="1025387" y="8261347"/>
            <a:ext cx="16230600" cy="1106296"/>
            <a:chOff x="0" y="0"/>
            <a:chExt cx="4274726" cy="29137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A67E82B-3055-4F5F-A6A0-7D9A2B3B5EAB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9B566F6-3139-45F5-8AC5-D5D1613346C3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236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5484" y="2711956"/>
            <a:ext cx="672248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200" y="3437026"/>
            <a:ext cx="8686800" cy="573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altLang="zh-CN" sz="3200" dirty="0">
                <a:solidFill>
                  <a:srgbClr val="024921"/>
                </a:solidFill>
                <a:latin typeface="Cooper BT Light"/>
                <a:sym typeface="+mn-ea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随着汽车行业竞争的加剧，汽车的外观造型越来越受到重视。门盖及翼子板等覆盖件作为汽车车身的主要外观件，其外观质量的重要性不言而喻。包边工艺因其特有的成形美观性，通常取代点焊等工艺作为车身外观覆盖件的最后一道工序。为适应汽车柔性化、智能化和节约化生产的要求，机器人滚边技术已经逐步替代压机包边、专机包边等工艺，成为车身门盖及翼子板成形技术的发展方向。由此，我们决定对机器人滚边技术进行一个更加深入的探讨研究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DE255C-8B75-4E5B-A6B2-DA32E328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074491"/>
            <a:ext cx="5905500" cy="590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5484" y="2711956"/>
            <a:ext cx="672248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包边技术简述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35742" y="4453379"/>
            <a:ext cx="4861258" cy="4483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dirty="0">
                <a:solidFill>
                  <a:srgbClr val="024921"/>
                </a:solidFill>
                <a:latin typeface="Cooper BT Light"/>
                <a:sym typeface="+mn-ea"/>
              </a:rPr>
              <a:t>	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包边工艺是指通过适当的压力将一个钣金件（通常为外板）的翻边翻折压平后，包裹住另一个钣金件（通常为内板），使两个钣金件压合成为一体的一种连接方式。如左图。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9EB87C-22DE-4747-9593-ACAAE395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57700"/>
            <a:ext cx="3962400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5484" y="2711956"/>
            <a:ext cx="663035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包边技术种类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29777" y="4037481"/>
            <a:ext cx="1718716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手工包边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89572" y="8370096"/>
            <a:ext cx="4599126" cy="97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通过一个简易的胎具支撑 待包边件，使用工具包边。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68550" y="4038600"/>
            <a:ext cx="267565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压力机模具包边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31264" y="8365775"/>
            <a:ext cx="4599126" cy="146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在大型的压力机上装载包边模具，通过上下模具的压合实现钣金件的包边连接。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78ED0AA-0515-4478-99CF-F629D31D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77" y="5059816"/>
            <a:ext cx="4398660" cy="24787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101BE5-80AB-4FD5-A6D1-D8E217C7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457700"/>
            <a:ext cx="4247619" cy="3495238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B945CD47-19C2-471E-A203-C409D61D3402}"/>
              </a:ext>
            </a:extLst>
          </p:cNvPr>
          <p:cNvSpPr txBox="1"/>
          <p:nvPr/>
        </p:nvSpPr>
        <p:spPr>
          <a:xfrm>
            <a:off x="13314664" y="4028839"/>
            <a:ext cx="1586637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专机包边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CEF476B4-F49C-4CCD-9ECA-DE6F438DFA3F}"/>
              </a:ext>
            </a:extLst>
          </p:cNvPr>
          <p:cNvSpPr txBox="1"/>
          <p:nvPr/>
        </p:nvSpPr>
        <p:spPr>
          <a:xfrm>
            <a:off x="11811000" y="8365775"/>
            <a:ext cx="4648200" cy="146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把包边设备和模具设计为一体，专用于一种产品的包边技术。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DBD1AF-6F96-48E2-A850-2342A2E9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0" y="4457700"/>
            <a:ext cx="2765164" cy="3371808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AD623447-CF1B-4437-A1F0-C25C98208D7E}"/>
              </a:ext>
            </a:extLst>
          </p:cNvPr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7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5484" y="2711956"/>
            <a:ext cx="663035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包边技术种类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4C467F11-87AD-4BCE-B822-1DD44202E602}"/>
              </a:ext>
            </a:extLst>
          </p:cNvPr>
          <p:cNvSpPr txBox="1"/>
          <p:nvPr/>
        </p:nvSpPr>
        <p:spPr>
          <a:xfrm>
            <a:off x="2362200" y="3619500"/>
            <a:ext cx="41910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</a:t>
            </a: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研究的主体</a:t>
            </a: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)</a:t>
            </a: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F047FB4E-8FB7-4301-82E0-B9507B885188}"/>
              </a:ext>
            </a:extLst>
          </p:cNvPr>
          <p:cNvSpPr txBox="1"/>
          <p:nvPr/>
        </p:nvSpPr>
        <p:spPr>
          <a:xfrm>
            <a:off x="7247641" y="3846866"/>
            <a:ext cx="10125959" cy="2473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机器人滚边工艺是指通过控制安装在机器人上的</a:t>
            </a:r>
            <a:r>
              <a:rPr lang="zh-CN" altLang="en-US" sz="2799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滚边工具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（滚轮系统），在固定的滚边胎模夹具上，按预定的程序和轨迹，沿着已翻边的外板的边缘对外板进行</a:t>
            </a:r>
            <a:r>
              <a:rPr lang="zh-CN" altLang="en-US" sz="2799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多次反复滚压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，从而使外板包裹住内板，完成折边压合的一种连接技术。如左图。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6C48DD-C903-4CE2-8787-C9A9D9F7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75" y="4305300"/>
            <a:ext cx="4569450" cy="4766109"/>
          </a:xfrm>
          <a:prstGeom prst="rect">
            <a:avLst/>
          </a:prstGeom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68970946-B3F6-4CB3-800E-36073616C426}"/>
              </a:ext>
            </a:extLst>
          </p:cNvPr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38822675-9AF9-4518-A560-13589FFCA6F1}"/>
              </a:ext>
            </a:extLst>
          </p:cNvPr>
          <p:cNvSpPr txBox="1"/>
          <p:nvPr/>
        </p:nvSpPr>
        <p:spPr>
          <a:xfrm>
            <a:off x="7239000" y="6598231"/>
            <a:ext cx="10134600" cy="2473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>
              <a:lnSpc>
                <a:spcPts val="3919"/>
              </a:lnSpc>
            </a:pP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这是</a:t>
            </a: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世纪</a:t>
            </a:r>
            <a:r>
              <a:rPr lang="en-US" altLang="zh-CN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90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年代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奥迪公司联合EDAG公司开发了一套适用于铝合金材料的包边技术。通过设置滚边胎模夹具的自动切换装置，即可实现多种车型的共线生产，具有</a:t>
            </a:r>
            <a:r>
              <a:rPr lang="zh-CN" altLang="en-US" sz="2799" u="sng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柔性高、自动化程度高、噪声小以及可实现铝合金板件</a:t>
            </a:r>
            <a:r>
              <a:rPr lang="zh-CN" altLang="en-US" sz="2799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sym typeface="+mn-ea"/>
              </a:rPr>
              <a:t>的包边等优点。</a:t>
            </a:r>
            <a:endParaRPr lang="zh-CN" alt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marL="302259" lvl="1" algn="l">
              <a:lnSpc>
                <a:spcPts val="3919"/>
              </a:lnSpc>
            </a:pPr>
            <a:endParaRPr lang="en-US" sz="2799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91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5484" y="1123950"/>
            <a:ext cx="1063060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背景与包边技术简述</a:t>
            </a:r>
            <a:endParaRPr lang="en-US" sz="3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5484" y="2711956"/>
            <a:ext cx="6722481" cy="7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b="1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机器人滚边类型</a:t>
            </a:r>
            <a:endParaRPr lang="en-US" sz="4800" b="1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48000" y="3664379"/>
            <a:ext cx="2209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普通包边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E422E5-0239-458D-A9A4-B1BA46F4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238500"/>
            <a:ext cx="3152381" cy="1333333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91632C3-DEE1-49C3-B70A-D6AF5D5B4F85}"/>
              </a:ext>
            </a:extLst>
          </p:cNvPr>
          <p:cNvSpPr txBox="1"/>
          <p:nvPr/>
        </p:nvSpPr>
        <p:spPr>
          <a:xfrm>
            <a:off x="9476981" y="3411793"/>
            <a:ext cx="4599126" cy="98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广泛应用于门盖、翼子板等区域。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E73C805A-D076-4F3C-A187-45ECC31DE590}"/>
              </a:ext>
            </a:extLst>
          </p:cNvPr>
          <p:cNvSpPr txBox="1"/>
          <p:nvPr/>
        </p:nvSpPr>
        <p:spPr>
          <a:xfrm>
            <a:off x="3064497" y="5077003"/>
            <a:ext cx="2209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楔形包边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A549343-FAAB-425C-836E-618E17D79D03}"/>
              </a:ext>
            </a:extLst>
          </p:cNvPr>
          <p:cNvSpPr txBox="1"/>
          <p:nvPr/>
        </p:nvSpPr>
        <p:spPr>
          <a:xfrm>
            <a:off x="9476981" y="4829851"/>
            <a:ext cx="5378678" cy="98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普通包边的一种改良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,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通过将翻边位置滚压成楔形来实现。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B1562F-6D3E-4D60-9583-E872C900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86" y="4726966"/>
            <a:ext cx="3066667" cy="1485714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A5642E60-CEC4-4550-A91F-17B97446A150}"/>
              </a:ext>
            </a:extLst>
          </p:cNvPr>
          <p:cNvSpPr txBox="1"/>
          <p:nvPr/>
        </p:nvSpPr>
        <p:spPr>
          <a:xfrm>
            <a:off x="3064497" y="6702341"/>
            <a:ext cx="2209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水滴包边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2994E300-6BD9-4C99-9E9C-38A072B2E630}"/>
              </a:ext>
            </a:extLst>
          </p:cNvPr>
          <p:cNvSpPr txBox="1"/>
          <p:nvPr/>
        </p:nvSpPr>
        <p:spPr>
          <a:xfrm>
            <a:off x="9476980" y="6455189"/>
            <a:ext cx="8017497" cy="98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在折弯区存在很大的圆弧，类似于水滴状的一种包边形式，是出于安全考虑的设计。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27006BA-DB50-4F74-8C09-C6B33F37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909" y="6391418"/>
            <a:ext cx="3219048" cy="1114286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2BD8CC4A-B102-4D5B-BF78-97E13F06674A}"/>
              </a:ext>
            </a:extLst>
          </p:cNvPr>
          <p:cNvSpPr txBox="1"/>
          <p:nvPr/>
        </p:nvSpPr>
        <p:spPr>
          <a:xfrm>
            <a:off x="3079074" y="7993603"/>
            <a:ext cx="2209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半包边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DBE6EB83-9657-4B56-AEEF-1C26A7B750AE}"/>
              </a:ext>
            </a:extLst>
          </p:cNvPr>
          <p:cNvSpPr txBox="1"/>
          <p:nvPr/>
        </p:nvSpPr>
        <p:spPr>
          <a:xfrm>
            <a:off x="9608504" y="7879924"/>
            <a:ext cx="8017497" cy="486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外板与内板不贴合 的一种包边。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E68AB1B-DDBB-4C58-965C-1EEC65AB5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558" y="7654108"/>
            <a:ext cx="3219048" cy="1171429"/>
          </a:xfrm>
          <a:prstGeom prst="rect">
            <a:avLst/>
          </a:prstGeom>
        </p:spPr>
      </p:pic>
      <p:sp>
        <p:nvSpPr>
          <p:cNvPr id="31" name="TextBox 8">
            <a:extLst>
              <a:ext uri="{FF2B5EF4-FFF2-40B4-BE49-F238E27FC236}">
                <a16:creationId xmlns:a16="http://schemas.microsoft.com/office/drawing/2014/main" id="{00B8A87E-5D50-4A92-ADC8-2BE1EAFA40A8}"/>
              </a:ext>
            </a:extLst>
          </p:cNvPr>
          <p:cNvSpPr txBox="1"/>
          <p:nvPr/>
        </p:nvSpPr>
        <p:spPr>
          <a:xfrm>
            <a:off x="3048000" y="9086699"/>
            <a:ext cx="240844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车顶天窗包边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4BF2209B-2942-480B-B005-4F9107FC8DD9}"/>
              </a:ext>
            </a:extLst>
          </p:cNvPr>
          <p:cNvSpPr txBox="1"/>
          <p:nvPr/>
        </p:nvSpPr>
        <p:spPr>
          <a:xfrm>
            <a:off x="9608503" y="9009605"/>
            <a:ext cx="8017497" cy="97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在包边过程中，通过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～ 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6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道滚压工序，将外板最终翻折变形</a:t>
            </a:r>
            <a:r>
              <a:rPr lang="en-US" altLang="zh-CN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180°</a:t>
            </a:r>
            <a:r>
              <a:rPr lang="zh-CN" altLang="en-US" sz="3200" dirty="0">
                <a:solidFill>
                  <a:srgbClr val="02492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的一种包边。</a:t>
            </a:r>
            <a:endParaRPr lang="en-US" sz="3200" dirty="0">
              <a:solidFill>
                <a:srgbClr val="02492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EDF21C4-BB9D-4D52-BC89-C81DC24E2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8917044"/>
            <a:ext cx="3397478" cy="11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6CE8307-D990-4093-9DCF-8C6BE27972F2}"/>
              </a:ext>
            </a:extLst>
          </p:cNvPr>
          <p:cNvGrpSpPr/>
          <p:nvPr/>
        </p:nvGrpSpPr>
        <p:grpSpPr>
          <a:xfrm>
            <a:off x="4370231" y="2676525"/>
            <a:ext cx="9547538" cy="4933950"/>
            <a:chOff x="0" y="0"/>
            <a:chExt cx="4587635" cy="24384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51C9F57-6CC7-48C4-A0AB-2FC2A74C3C48}"/>
                </a:ext>
              </a:extLst>
            </p:cNvPr>
            <p:cNvSpPr/>
            <p:nvPr/>
          </p:nvSpPr>
          <p:spPr>
            <a:xfrm>
              <a:off x="0" y="0"/>
              <a:ext cx="4587635" cy="2438400"/>
            </a:xfrm>
            <a:custGeom>
              <a:avLst/>
              <a:gdLst/>
              <a:ahLst/>
              <a:cxnLst/>
              <a:rect l="l" t="t" r="r" b="b"/>
              <a:pathLst>
                <a:path w="4587635" h="2438400">
                  <a:moveTo>
                    <a:pt x="17778" y="0"/>
                  </a:moveTo>
                  <a:lnTo>
                    <a:pt x="4569856" y="0"/>
                  </a:lnTo>
                  <a:cubicBezTo>
                    <a:pt x="4579675" y="0"/>
                    <a:pt x="4587635" y="7960"/>
                    <a:pt x="4587635" y="17778"/>
                  </a:cubicBezTo>
                  <a:lnTo>
                    <a:pt x="4587635" y="2420622"/>
                  </a:lnTo>
                  <a:cubicBezTo>
                    <a:pt x="4587635" y="2425337"/>
                    <a:pt x="4585762" y="2429859"/>
                    <a:pt x="4582428" y="2433193"/>
                  </a:cubicBezTo>
                  <a:cubicBezTo>
                    <a:pt x="4579093" y="2436527"/>
                    <a:pt x="4574572" y="2438400"/>
                    <a:pt x="4569856" y="2438400"/>
                  </a:cubicBezTo>
                  <a:lnTo>
                    <a:pt x="17778" y="2438400"/>
                  </a:lnTo>
                  <a:cubicBezTo>
                    <a:pt x="13063" y="2438400"/>
                    <a:pt x="8541" y="2436527"/>
                    <a:pt x="5207" y="2433193"/>
                  </a:cubicBezTo>
                  <a:cubicBezTo>
                    <a:pt x="1873" y="2429859"/>
                    <a:pt x="0" y="2425337"/>
                    <a:pt x="0" y="2420622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1EFBC40-DEBC-4BE8-A84E-34452037D419}"/>
                </a:ext>
              </a:extLst>
            </p:cNvPr>
            <p:cNvSpPr txBox="1"/>
            <p:nvPr/>
          </p:nvSpPr>
          <p:spPr>
            <a:xfrm>
              <a:off x="0" y="-38100"/>
              <a:ext cx="4587635" cy="247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39A14644-B37E-4B8B-B869-A29CD706781E}"/>
              </a:ext>
            </a:extLst>
          </p:cNvPr>
          <p:cNvSpPr txBox="1"/>
          <p:nvPr/>
        </p:nvSpPr>
        <p:spPr>
          <a:xfrm>
            <a:off x="6019800" y="3630190"/>
            <a:ext cx="6248400" cy="2949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zh-CN" altLang="en-US" sz="9600" dirty="0">
                <a:solidFill>
                  <a:srgbClr val="F6F2EA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机器人滚边技术实现</a:t>
            </a:r>
            <a:endParaRPr lang="en-US" sz="9600" dirty="0">
              <a:solidFill>
                <a:srgbClr val="F6F2EA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F7EBBA7-1D3F-498D-8FEF-A00B84B5C3CC}"/>
              </a:ext>
            </a:extLst>
          </p:cNvPr>
          <p:cNvGrpSpPr/>
          <p:nvPr/>
        </p:nvGrpSpPr>
        <p:grpSpPr>
          <a:xfrm>
            <a:off x="1028700" y="842264"/>
            <a:ext cx="16230600" cy="1106296"/>
            <a:chOff x="0" y="0"/>
            <a:chExt cx="4274726" cy="29137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74151E3-CA27-45DA-9732-E97167340C64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23A765A8-36A6-446B-890B-747FA846FD01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67865C63-F503-4631-8AAA-3A12596FB6A7}"/>
              </a:ext>
            </a:extLst>
          </p:cNvPr>
          <p:cNvGrpSpPr/>
          <p:nvPr/>
        </p:nvGrpSpPr>
        <p:grpSpPr>
          <a:xfrm>
            <a:off x="1025387" y="8261347"/>
            <a:ext cx="16230600" cy="1106296"/>
            <a:chOff x="0" y="0"/>
            <a:chExt cx="4274726" cy="29137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FA67E82B-3055-4F5F-A6A0-7D9A2B3B5EAB}"/>
                </a:ext>
              </a:extLst>
            </p:cNvPr>
            <p:cNvSpPr/>
            <p:nvPr/>
          </p:nvSpPr>
          <p:spPr>
            <a:xfrm>
              <a:off x="0" y="0"/>
              <a:ext cx="4274726" cy="291370"/>
            </a:xfrm>
            <a:custGeom>
              <a:avLst/>
              <a:gdLst/>
              <a:ahLst/>
              <a:cxnLst/>
              <a:rect l="l" t="t" r="r" b="b"/>
              <a:pathLst>
                <a:path w="4274726" h="291370">
                  <a:moveTo>
                    <a:pt x="17172" y="0"/>
                  </a:moveTo>
                  <a:lnTo>
                    <a:pt x="4257554" y="0"/>
                  </a:lnTo>
                  <a:cubicBezTo>
                    <a:pt x="4267038" y="0"/>
                    <a:pt x="4274726" y="7688"/>
                    <a:pt x="4274726" y="17172"/>
                  </a:cubicBezTo>
                  <a:lnTo>
                    <a:pt x="4274726" y="274198"/>
                  </a:lnTo>
                  <a:cubicBezTo>
                    <a:pt x="4274726" y="283682"/>
                    <a:pt x="4267038" y="291370"/>
                    <a:pt x="4257554" y="291370"/>
                  </a:cubicBezTo>
                  <a:lnTo>
                    <a:pt x="17172" y="291370"/>
                  </a:lnTo>
                  <a:cubicBezTo>
                    <a:pt x="7688" y="291370"/>
                    <a:pt x="0" y="283682"/>
                    <a:pt x="0" y="274198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solidFill>
              <a:srgbClr val="024921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89B566F6-3139-45F5-8AC5-D5D1613346C3}"/>
                </a:ext>
              </a:extLst>
            </p:cNvPr>
            <p:cNvSpPr txBox="1"/>
            <p:nvPr/>
          </p:nvSpPr>
          <p:spPr>
            <a:xfrm>
              <a:off x="0" y="-38100"/>
              <a:ext cx="4274726" cy="329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14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2043</Words>
  <Application>Microsoft Office PowerPoint</Application>
  <PresentationFormat>自定义</PresentationFormat>
  <Paragraphs>157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Calibri</vt:lpstr>
      <vt:lpstr>Cooper BT Bold</vt:lpstr>
      <vt:lpstr>Adobe 黑体 Std R</vt:lpstr>
      <vt:lpstr>Cooper BT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Dark Green Simple Content Marketing Professional Presentation</dc:title>
  <dc:creator>PUREHEPOT</dc:creator>
  <cp:lastModifiedBy>彭宇 经</cp:lastModifiedBy>
  <cp:revision>21</cp:revision>
  <dcterms:created xsi:type="dcterms:W3CDTF">2006-08-16T00:00:00Z</dcterms:created>
  <dcterms:modified xsi:type="dcterms:W3CDTF">2024-05-16T04:44:36Z</dcterms:modified>
  <dc:identifier>DAGFQZ_1qGo</dc:identifier>
</cp:coreProperties>
</file>